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2" r:id="rId11"/>
    <p:sldId id="265" r:id="rId12"/>
    <p:sldId id="266" r:id="rId13"/>
    <p:sldId id="267" r:id="rId14"/>
    <p:sldId id="268" r:id="rId15"/>
    <p:sldId id="269" r:id="rId16"/>
    <p:sldId id="270" r:id="rId17"/>
    <p:sldId id="271" r:id="rId18"/>
    <p:sldId id="273" r:id="rId1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5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e Kurazumi" userId="dcb72bd09a732535" providerId="LiveId" clId="{00E4CC53-637B-414A-A9C7-32AD68768C22}"/>
    <pc:docChg chg="undo custSel addSld modSld">
      <pc:chgData name="Mie Kurazumi" userId="dcb72bd09a732535" providerId="LiveId" clId="{00E4CC53-637B-414A-A9C7-32AD68768C22}" dt="2022-04-21T23:27:52.734" v="1422" actId="13926"/>
      <pc:docMkLst>
        <pc:docMk/>
      </pc:docMkLst>
      <pc:sldChg chg="addSp modSp mod">
        <pc:chgData name="Mie Kurazumi" userId="dcb72bd09a732535" providerId="LiveId" clId="{00E4CC53-637B-414A-A9C7-32AD68768C22}" dt="2022-04-20T08:32:14.256" v="482" actId="1076"/>
        <pc:sldMkLst>
          <pc:docMk/>
          <pc:sldMk cId="1938458714" sldId="256"/>
        </pc:sldMkLst>
        <pc:spChg chg="mod">
          <ac:chgData name="Mie Kurazumi" userId="dcb72bd09a732535" providerId="LiveId" clId="{00E4CC53-637B-414A-A9C7-32AD68768C22}" dt="2022-04-20T08:32:14.256" v="482" actId="1076"/>
          <ac:spMkLst>
            <pc:docMk/>
            <pc:sldMk cId="1938458714" sldId="256"/>
            <ac:spMk id="2" creationId="{9AF2727A-5189-408F-B6E6-F24B39BFEBD1}"/>
          </ac:spMkLst>
        </pc:spChg>
        <pc:spChg chg="add mod">
          <ac:chgData name="Mie Kurazumi" userId="dcb72bd09a732535" providerId="LiveId" clId="{00E4CC53-637B-414A-A9C7-32AD68768C22}" dt="2022-04-20T07:24:46.904" v="303" actId="1076"/>
          <ac:spMkLst>
            <pc:docMk/>
            <pc:sldMk cId="1938458714" sldId="256"/>
            <ac:spMk id="3" creationId="{EA3D7820-CE0C-4452-B999-BD32EBB5364C}"/>
          </ac:spMkLst>
        </pc:spChg>
      </pc:sldChg>
      <pc:sldChg chg="addSp delSp modSp mod">
        <pc:chgData name="Mie Kurazumi" userId="dcb72bd09a732535" providerId="LiveId" clId="{00E4CC53-637B-414A-A9C7-32AD68768C22}" dt="2022-04-20T08:48:46.920" v="637" actId="20577"/>
        <pc:sldMkLst>
          <pc:docMk/>
          <pc:sldMk cId="1545154309" sldId="257"/>
        </pc:sldMkLst>
        <pc:spChg chg="add mod">
          <ac:chgData name="Mie Kurazumi" userId="dcb72bd09a732535" providerId="LiveId" clId="{00E4CC53-637B-414A-A9C7-32AD68768C22}" dt="2022-04-18T08:13:59.016" v="0"/>
          <ac:spMkLst>
            <pc:docMk/>
            <pc:sldMk cId="1545154309" sldId="257"/>
            <ac:spMk id="2" creationId="{3DA99F9B-B27D-40DF-8049-A6E4EEE1E500}"/>
          </ac:spMkLst>
        </pc:spChg>
        <pc:spChg chg="add mod">
          <ac:chgData name="Mie Kurazumi" userId="dcb72bd09a732535" providerId="LiveId" clId="{00E4CC53-637B-414A-A9C7-32AD68768C22}" dt="2022-04-20T08:35:38.370" v="517" actId="1076"/>
          <ac:spMkLst>
            <pc:docMk/>
            <pc:sldMk cId="1545154309" sldId="257"/>
            <ac:spMk id="3" creationId="{A5B396E4-BC84-4ADD-989A-07D02296C066}"/>
          </ac:spMkLst>
        </pc:spChg>
        <pc:spChg chg="add mod">
          <ac:chgData name="Mie Kurazumi" userId="dcb72bd09a732535" providerId="LiveId" clId="{00E4CC53-637B-414A-A9C7-32AD68768C22}" dt="2022-04-20T08:48:28.816" v="631" actId="1076"/>
          <ac:spMkLst>
            <pc:docMk/>
            <pc:sldMk cId="1545154309" sldId="257"/>
            <ac:spMk id="4" creationId="{61B96CC6-93AF-4858-93DD-FBF5D05CB5B7}"/>
          </ac:spMkLst>
        </pc:spChg>
        <pc:spChg chg="add mod">
          <ac:chgData name="Mie Kurazumi" userId="dcb72bd09a732535" providerId="LiveId" clId="{00E4CC53-637B-414A-A9C7-32AD68768C22}" dt="2022-04-20T08:48:46.920" v="637" actId="20577"/>
          <ac:spMkLst>
            <pc:docMk/>
            <pc:sldMk cId="1545154309" sldId="257"/>
            <ac:spMk id="6" creationId="{793F7D8C-BC7E-44AC-8F16-E6A7DAA8153D}"/>
          </ac:spMkLst>
        </pc:spChg>
        <pc:spChg chg="add del mod">
          <ac:chgData name="Mie Kurazumi" userId="dcb72bd09a732535" providerId="LiveId" clId="{00E4CC53-637B-414A-A9C7-32AD68768C22}" dt="2022-04-18T08:27:12.794" v="76" actId="478"/>
          <ac:spMkLst>
            <pc:docMk/>
            <pc:sldMk cId="1545154309" sldId="257"/>
            <ac:spMk id="8" creationId="{C8BE8A51-60EE-40A6-BEED-98329DABA9F8}"/>
          </ac:spMkLst>
        </pc:spChg>
        <pc:graphicFrameChg chg="add del mod">
          <ac:chgData name="Mie Kurazumi" userId="dcb72bd09a732535" providerId="LiveId" clId="{00E4CC53-637B-414A-A9C7-32AD68768C22}" dt="2022-04-18T08:27:22.366" v="77" actId="21"/>
          <ac:graphicFrameMkLst>
            <pc:docMk/>
            <pc:sldMk cId="1545154309" sldId="257"/>
            <ac:graphicFrameMk id="7" creationId="{B5D0F9BD-47C6-429B-9CE4-5F8765C8B664}"/>
          </ac:graphicFrameMkLst>
        </pc:graphicFrameChg>
        <pc:graphicFrameChg chg="add mod modGraphic">
          <ac:chgData name="Mie Kurazumi" userId="dcb72bd09a732535" providerId="LiveId" clId="{00E4CC53-637B-414A-A9C7-32AD68768C22}" dt="2022-04-20T08:34:37.299" v="491" actId="1076"/>
          <ac:graphicFrameMkLst>
            <pc:docMk/>
            <pc:sldMk cId="1545154309" sldId="257"/>
            <ac:graphicFrameMk id="9" creationId="{031074A1-B8E3-41DB-BC33-9DC5D39DD298}"/>
          </ac:graphicFrameMkLst>
        </pc:graphicFrameChg>
        <pc:graphicFrameChg chg="add mod modGraphic">
          <ac:chgData name="Mie Kurazumi" userId="dcb72bd09a732535" providerId="LiveId" clId="{00E4CC53-637B-414A-A9C7-32AD68768C22}" dt="2022-04-20T08:34:59.596" v="497" actId="14734"/>
          <ac:graphicFrameMkLst>
            <pc:docMk/>
            <pc:sldMk cId="1545154309" sldId="257"/>
            <ac:graphicFrameMk id="10" creationId="{115BEBBE-D68D-4B88-A114-9374713D7D7F}"/>
          </ac:graphicFrameMkLst>
        </pc:graphicFrameChg>
      </pc:sldChg>
      <pc:sldChg chg="addSp modSp mod">
        <pc:chgData name="Mie Kurazumi" userId="dcb72bd09a732535" providerId="LiveId" clId="{00E4CC53-637B-414A-A9C7-32AD68768C22}" dt="2022-04-20T12:25:35.954" v="671" actId="13926"/>
        <pc:sldMkLst>
          <pc:docMk/>
          <pc:sldMk cId="3832637899" sldId="258"/>
        </pc:sldMkLst>
        <pc:spChg chg="add mod">
          <ac:chgData name="Mie Kurazumi" userId="dcb72bd09a732535" providerId="LiveId" clId="{00E4CC53-637B-414A-A9C7-32AD68768C22}" dt="2022-04-20T07:55:44.307" v="391" actId="1076"/>
          <ac:spMkLst>
            <pc:docMk/>
            <pc:sldMk cId="3832637899" sldId="258"/>
            <ac:spMk id="2" creationId="{D1399CAC-305C-4581-94B3-FC122F8F301E}"/>
          </ac:spMkLst>
        </pc:spChg>
        <pc:spChg chg="add mod">
          <ac:chgData name="Mie Kurazumi" userId="dcb72bd09a732535" providerId="LiveId" clId="{00E4CC53-637B-414A-A9C7-32AD68768C22}" dt="2022-04-20T07:55:40.402" v="390" actId="14100"/>
          <ac:spMkLst>
            <pc:docMk/>
            <pc:sldMk cId="3832637899" sldId="258"/>
            <ac:spMk id="3" creationId="{DA84ED8E-9624-4D2C-85A1-D0600074F9A3}"/>
          </ac:spMkLst>
        </pc:spChg>
        <pc:spChg chg="add mod">
          <ac:chgData name="Mie Kurazumi" userId="dcb72bd09a732535" providerId="LiveId" clId="{00E4CC53-637B-414A-A9C7-32AD68768C22}" dt="2022-04-20T12:25:35.954" v="671" actId="13926"/>
          <ac:spMkLst>
            <pc:docMk/>
            <pc:sldMk cId="3832637899" sldId="258"/>
            <ac:spMk id="4" creationId="{A27BA051-2F1B-430B-851D-12EB1FB5FF02}"/>
          </ac:spMkLst>
        </pc:spChg>
        <pc:spChg chg="add mod">
          <ac:chgData name="Mie Kurazumi" userId="dcb72bd09a732535" providerId="LiveId" clId="{00E4CC53-637B-414A-A9C7-32AD68768C22}" dt="2022-04-20T07:55:37.094" v="389" actId="1076"/>
          <ac:spMkLst>
            <pc:docMk/>
            <pc:sldMk cId="3832637899" sldId="258"/>
            <ac:spMk id="5" creationId="{79083E71-B9FD-48C3-B181-75B29B3E5D6F}"/>
          </ac:spMkLst>
        </pc:spChg>
        <pc:spChg chg="add mod">
          <ac:chgData name="Mie Kurazumi" userId="dcb72bd09a732535" providerId="LiveId" clId="{00E4CC53-637B-414A-A9C7-32AD68768C22}" dt="2022-04-20T08:50:37.756" v="641" actId="208"/>
          <ac:spMkLst>
            <pc:docMk/>
            <pc:sldMk cId="3832637899" sldId="258"/>
            <ac:spMk id="6" creationId="{675F0D58-1340-4DEF-B855-92B8D5C4EF8C}"/>
          </ac:spMkLst>
        </pc:spChg>
        <pc:spChg chg="add mod">
          <ac:chgData name="Mie Kurazumi" userId="dcb72bd09a732535" providerId="LiveId" clId="{00E4CC53-637B-414A-A9C7-32AD68768C22}" dt="2022-04-20T08:50:59.519" v="652" actId="1076"/>
          <ac:spMkLst>
            <pc:docMk/>
            <pc:sldMk cId="3832637899" sldId="258"/>
            <ac:spMk id="7" creationId="{3326369D-8386-46A1-ABE3-578D272D4D29}"/>
          </ac:spMkLst>
        </pc:spChg>
        <pc:spChg chg="add mod">
          <ac:chgData name="Mie Kurazumi" userId="dcb72bd09a732535" providerId="LiveId" clId="{00E4CC53-637B-414A-A9C7-32AD68768C22}" dt="2022-04-20T12:21:03.115" v="661" actId="2711"/>
          <ac:spMkLst>
            <pc:docMk/>
            <pc:sldMk cId="3832637899" sldId="258"/>
            <ac:spMk id="9" creationId="{85272D51-3B04-48C2-BA9E-83A0C6EE0970}"/>
          </ac:spMkLst>
        </pc:spChg>
        <pc:spChg chg="add mod">
          <ac:chgData name="Mie Kurazumi" userId="dcb72bd09a732535" providerId="LiveId" clId="{00E4CC53-637B-414A-A9C7-32AD68768C22}" dt="2022-04-20T12:21:19.344" v="664" actId="208"/>
          <ac:spMkLst>
            <pc:docMk/>
            <pc:sldMk cId="3832637899" sldId="258"/>
            <ac:spMk id="10" creationId="{473F899E-468A-4B9B-B98B-CBD543E629A1}"/>
          </ac:spMkLst>
        </pc:spChg>
      </pc:sldChg>
      <pc:sldChg chg="addSp modSp mod">
        <pc:chgData name="Mie Kurazumi" userId="dcb72bd09a732535" providerId="LiveId" clId="{00E4CC53-637B-414A-A9C7-32AD68768C22}" dt="2022-04-21T22:26:54.469" v="780" actId="13926"/>
        <pc:sldMkLst>
          <pc:docMk/>
          <pc:sldMk cId="2391380862" sldId="259"/>
        </pc:sldMkLst>
        <pc:spChg chg="add mod">
          <ac:chgData name="Mie Kurazumi" userId="dcb72bd09a732535" providerId="LiveId" clId="{00E4CC53-637B-414A-A9C7-32AD68768C22}" dt="2022-04-21T22:26:54.469" v="780" actId="13926"/>
          <ac:spMkLst>
            <pc:docMk/>
            <pc:sldMk cId="2391380862" sldId="259"/>
            <ac:spMk id="3" creationId="{3B73D109-41B0-4F17-B511-64F3F19839B3}"/>
          </ac:spMkLst>
        </pc:spChg>
      </pc:sldChg>
      <pc:sldChg chg="addSp modSp mod">
        <pc:chgData name="Mie Kurazumi" userId="dcb72bd09a732535" providerId="LiveId" clId="{00E4CC53-637B-414A-A9C7-32AD68768C22}" dt="2022-04-20T08:35:47.209" v="519" actId="1076"/>
        <pc:sldMkLst>
          <pc:docMk/>
          <pc:sldMk cId="456420974" sldId="260"/>
        </pc:sldMkLst>
        <pc:spChg chg="add mod">
          <ac:chgData name="Mie Kurazumi" userId="dcb72bd09a732535" providerId="LiveId" clId="{00E4CC53-637B-414A-A9C7-32AD68768C22}" dt="2022-04-18T08:14:27.739" v="11"/>
          <ac:spMkLst>
            <pc:docMk/>
            <pc:sldMk cId="456420974" sldId="260"/>
            <ac:spMk id="2" creationId="{7EE5A6F4-58D3-478A-B62D-24B778A1E3FB}"/>
          </ac:spMkLst>
        </pc:spChg>
        <pc:spChg chg="add mod">
          <ac:chgData name="Mie Kurazumi" userId="dcb72bd09a732535" providerId="LiveId" clId="{00E4CC53-637B-414A-A9C7-32AD68768C22}" dt="2022-04-20T08:33:52.944" v="484" actId="1076"/>
          <ac:spMkLst>
            <pc:docMk/>
            <pc:sldMk cId="456420974" sldId="260"/>
            <ac:spMk id="4" creationId="{7C7F54BE-3814-48C4-8184-75F465AF9598}"/>
          </ac:spMkLst>
        </pc:spChg>
        <pc:spChg chg="add mod">
          <ac:chgData name="Mie Kurazumi" userId="dcb72bd09a732535" providerId="LiveId" clId="{00E4CC53-637B-414A-A9C7-32AD68768C22}" dt="2022-04-20T08:34:04.533" v="485" actId="2710"/>
          <ac:spMkLst>
            <pc:docMk/>
            <pc:sldMk cId="456420974" sldId="260"/>
            <ac:spMk id="6" creationId="{C337111E-EA62-4E2C-9C76-6A792386B632}"/>
          </ac:spMkLst>
        </pc:spChg>
        <pc:spChg chg="add mod">
          <ac:chgData name="Mie Kurazumi" userId="dcb72bd09a732535" providerId="LiveId" clId="{00E4CC53-637B-414A-A9C7-32AD68768C22}" dt="2022-04-20T08:35:47.209" v="519" actId="1076"/>
          <ac:spMkLst>
            <pc:docMk/>
            <pc:sldMk cId="456420974" sldId="260"/>
            <ac:spMk id="9" creationId="{024F14CA-8EB4-4833-9E9B-206C7C6DCB60}"/>
          </ac:spMkLst>
        </pc:spChg>
        <pc:graphicFrameChg chg="add mod modGraphic">
          <ac:chgData name="Mie Kurazumi" userId="dcb72bd09a732535" providerId="LiveId" clId="{00E4CC53-637B-414A-A9C7-32AD68768C22}" dt="2022-04-20T08:34:09.039" v="486" actId="1076"/>
          <ac:graphicFrameMkLst>
            <pc:docMk/>
            <pc:sldMk cId="456420974" sldId="260"/>
            <ac:graphicFrameMk id="7" creationId="{79DF326E-5828-43C9-9CD2-81E02EFB72EC}"/>
          </ac:graphicFrameMkLst>
        </pc:graphicFrameChg>
        <pc:graphicFrameChg chg="add mod modGraphic">
          <ac:chgData name="Mie Kurazumi" userId="dcb72bd09a732535" providerId="LiveId" clId="{00E4CC53-637B-414A-A9C7-32AD68768C22}" dt="2022-04-20T08:34:12.915" v="487" actId="1076"/>
          <ac:graphicFrameMkLst>
            <pc:docMk/>
            <pc:sldMk cId="456420974" sldId="260"/>
            <ac:graphicFrameMk id="8" creationId="{6DB50633-BEB2-436C-8482-0F691E6521F4}"/>
          </ac:graphicFrameMkLst>
        </pc:graphicFrameChg>
      </pc:sldChg>
      <pc:sldChg chg="addSp modSp mod">
        <pc:chgData name="Mie Kurazumi" userId="dcb72bd09a732535" providerId="LiveId" clId="{00E4CC53-637B-414A-A9C7-32AD68768C22}" dt="2022-04-20T12:31:21.074" v="692" actId="6549"/>
        <pc:sldMkLst>
          <pc:docMk/>
          <pc:sldMk cId="12845056" sldId="261"/>
        </pc:sldMkLst>
        <pc:spChg chg="add mod">
          <ac:chgData name="Mie Kurazumi" userId="dcb72bd09a732535" providerId="LiveId" clId="{00E4CC53-637B-414A-A9C7-32AD68768C22}" dt="2022-04-20T12:31:21.074" v="692" actId="6549"/>
          <ac:spMkLst>
            <pc:docMk/>
            <pc:sldMk cId="12845056" sldId="261"/>
            <ac:spMk id="3" creationId="{034B908B-543B-43B0-B128-043D5439D959}"/>
          </ac:spMkLst>
        </pc:spChg>
        <pc:spChg chg="add mod">
          <ac:chgData name="Mie Kurazumi" userId="dcb72bd09a732535" providerId="LiveId" clId="{00E4CC53-637B-414A-A9C7-32AD68768C22}" dt="2022-04-20T07:56:06.838" v="395" actId="113"/>
          <ac:spMkLst>
            <pc:docMk/>
            <pc:sldMk cId="12845056" sldId="261"/>
            <ac:spMk id="4" creationId="{5F6EF34F-3325-48A2-A964-67D7F81329E9}"/>
          </ac:spMkLst>
        </pc:spChg>
        <pc:spChg chg="add mod">
          <ac:chgData name="Mie Kurazumi" userId="dcb72bd09a732535" providerId="LiveId" clId="{00E4CC53-637B-414A-A9C7-32AD68768C22}" dt="2022-04-20T07:56:11.247" v="397" actId="14100"/>
          <ac:spMkLst>
            <pc:docMk/>
            <pc:sldMk cId="12845056" sldId="261"/>
            <ac:spMk id="5" creationId="{D90B9ABC-1FDF-49C2-A65C-D1A3DF654FD6}"/>
          </ac:spMkLst>
        </pc:spChg>
        <pc:spChg chg="add mod">
          <ac:chgData name="Mie Kurazumi" userId="dcb72bd09a732535" providerId="LiveId" clId="{00E4CC53-637B-414A-A9C7-32AD68768C22}" dt="2022-04-20T07:56:20.467" v="399" actId="1076"/>
          <ac:spMkLst>
            <pc:docMk/>
            <pc:sldMk cId="12845056" sldId="261"/>
            <ac:spMk id="6" creationId="{EB032DB3-E983-468F-9D10-68F5F2F75F9C}"/>
          </ac:spMkLst>
        </pc:spChg>
        <pc:spChg chg="add mod">
          <ac:chgData name="Mie Kurazumi" userId="dcb72bd09a732535" providerId="LiveId" clId="{00E4CC53-637B-414A-A9C7-32AD68768C22}" dt="2022-04-20T08:51:47.229" v="653"/>
          <ac:spMkLst>
            <pc:docMk/>
            <pc:sldMk cId="12845056" sldId="261"/>
            <ac:spMk id="7" creationId="{588BAEFA-0831-49F7-83EB-A837A3675B52}"/>
          </ac:spMkLst>
        </pc:spChg>
        <pc:spChg chg="add mod">
          <ac:chgData name="Mie Kurazumi" userId="dcb72bd09a732535" providerId="LiveId" clId="{00E4CC53-637B-414A-A9C7-32AD68768C22}" dt="2022-04-20T08:51:47.229" v="653"/>
          <ac:spMkLst>
            <pc:docMk/>
            <pc:sldMk cId="12845056" sldId="261"/>
            <ac:spMk id="8" creationId="{3FAEE2D1-C064-4721-8410-2EFEB648555F}"/>
          </ac:spMkLst>
        </pc:spChg>
      </pc:sldChg>
      <pc:sldChg chg="addSp modSp mod">
        <pc:chgData name="Mie Kurazumi" userId="dcb72bd09a732535" providerId="LiveId" clId="{00E4CC53-637B-414A-A9C7-32AD68768C22}" dt="2022-04-21T23:27:52.734" v="1422" actId="13926"/>
        <pc:sldMkLst>
          <pc:docMk/>
          <pc:sldMk cId="735211788" sldId="262"/>
        </pc:sldMkLst>
        <pc:spChg chg="add mod">
          <ac:chgData name="Mie Kurazumi" userId="dcb72bd09a732535" providerId="LiveId" clId="{00E4CC53-637B-414A-A9C7-32AD68768C22}" dt="2022-04-21T23:24:11.159" v="1404" actId="113"/>
          <ac:spMkLst>
            <pc:docMk/>
            <pc:sldMk cId="735211788" sldId="262"/>
            <ac:spMk id="3" creationId="{AC348C39-AC0A-4FB4-BA20-4E72852AB535}"/>
          </ac:spMkLst>
        </pc:spChg>
        <pc:spChg chg="add mod">
          <ac:chgData name="Mie Kurazumi" userId="dcb72bd09a732535" providerId="LiveId" clId="{00E4CC53-637B-414A-A9C7-32AD68768C22}" dt="2022-04-21T23:24:17.105" v="1405" actId="1076"/>
          <ac:spMkLst>
            <pc:docMk/>
            <pc:sldMk cId="735211788" sldId="262"/>
            <ac:spMk id="5" creationId="{CE2A7946-0FBE-447D-97ED-C8318E67EA03}"/>
          </ac:spMkLst>
        </pc:spChg>
        <pc:spChg chg="add mod">
          <ac:chgData name="Mie Kurazumi" userId="dcb72bd09a732535" providerId="LiveId" clId="{00E4CC53-637B-414A-A9C7-32AD68768C22}" dt="2022-04-21T23:27:52.734" v="1422" actId="13926"/>
          <ac:spMkLst>
            <pc:docMk/>
            <pc:sldMk cId="735211788" sldId="262"/>
            <ac:spMk id="7" creationId="{07706E29-77EF-49CC-A8C8-D4F76C1C8373}"/>
          </ac:spMkLst>
        </pc:spChg>
      </pc:sldChg>
      <pc:sldChg chg="addSp modSp mod">
        <pc:chgData name="Mie Kurazumi" userId="dcb72bd09a732535" providerId="LiveId" clId="{00E4CC53-637B-414A-A9C7-32AD68768C22}" dt="2022-04-20T08:42:39.560" v="583" actId="14734"/>
        <pc:sldMkLst>
          <pc:docMk/>
          <pc:sldMk cId="3285617390" sldId="263"/>
        </pc:sldMkLst>
        <pc:spChg chg="add mod">
          <ac:chgData name="Mie Kurazumi" userId="dcb72bd09a732535" providerId="LiveId" clId="{00E4CC53-637B-414A-A9C7-32AD68768C22}" dt="2022-04-20T08:39:36.272" v="550" actId="1076"/>
          <ac:spMkLst>
            <pc:docMk/>
            <pc:sldMk cId="3285617390" sldId="263"/>
            <ac:spMk id="2" creationId="{36E32867-3CC6-4513-B024-76C57D3F8B59}"/>
          </ac:spMkLst>
        </pc:spChg>
        <pc:spChg chg="add mod">
          <ac:chgData name="Mie Kurazumi" userId="dcb72bd09a732535" providerId="LiveId" clId="{00E4CC53-637B-414A-A9C7-32AD68768C22}" dt="2022-04-20T08:40:34.699" v="552" actId="2710"/>
          <ac:spMkLst>
            <pc:docMk/>
            <pc:sldMk cId="3285617390" sldId="263"/>
            <ac:spMk id="4" creationId="{111A6BA4-DB22-4854-833E-155BC353EF6F}"/>
          </ac:spMkLst>
        </pc:spChg>
        <pc:spChg chg="add mod">
          <ac:chgData name="Mie Kurazumi" userId="dcb72bd09a732535" providerId="LiveId" clId="{00E4CC53-637B-414A-A9C7-32AD68768C22}" dt="2022-04-20T08:42:06.401" v="577" actId="20577"/>
          <ac:spMkLst>
            <pc:docMk/>
            <pc:sldMk cId="3285617390" sldId="263"/>
            <ac:spMk id="6" creationId="{4B8E6805-4042-4F8D-8737-3E887957EF5B}"/>
          </ac:spMkLst>
        </pc:spChg>
        <pc:spChg chg="add mod">
          <ac:chgData name="Mie Kurazumi" userId="dcb72bd09a732535" providerId="LiveId" clId="{00E4CC53-637B-414A-A9C7-32AD68768C22}" dt="2022-04-20T08:42:16.372" v="578" actId="1076"/>
          <ac:spMkLst>
            <pc:docMk/>
            <pc:sldMk cId="3285617390" sldId="263"/>
            <ac:spMk id="9" creationId="{053CBAD2-F874-4668-9D5C-B4729F59C675}"/>
          </ac:spMkLst>
        </pc:spChg>
        <pc:graphicFrameChg chg="add mod modGraphic">
          <ac:chgData name="Mie Kurazumi" userId="dcb72bd09a732535" providerId="LiveId" clId="{00E4CC53-637B-414A-A9C7-32AD68768C22}" dt="2022-04-20T08:42:21.844" v="579" actId="1076"/>
          <ac:graphicFrameMkLst>
            <pc:docMk/>
            <pc:sldMk cId="3285617390" sldId="263"/>
            <ac:graphicFrameMk id="7" creationId="{B228468C-3266-4418-8E0B-E0CC8E5968FF}"/>
          </ac:graphicFrameMkLst>
        </pc:graphicFrameChg>
        <pc:graphicFrameChg chg="add mod modGraphic">
          <ac:chgData name="Mie Kurazumi" userId="dcb72bd09a732535" providerId="LiveId" clId="{00E4CC53-637B-414A-A9C7-32AD68768C22}" dt="2022-04-20T08:42:39.560" v="583" actId="14734"/>
          <ac:graphicFrameMkLst>
            <pc:docMk/>
            <pc:sldMk cId="3285617390" sldId="263"/>
            <ac:graphicFrameMk id="8" creationId="{E0F5365C-F3F4-4CA7-8B21-AF1333ADC6E3}"/>
          </ac:graphicFrameMkLst>
        </pc:graphicFrameChg>
      </pc:sldChg>
      <pc:sldChg chg="addSp modSp mod">
        <pc:chgData name="Mie Kurazumi" userId="dcb72bd09a732535" providerId="LiveId" clId="{00E4CC53-637B-414A-A9C7-32AD68768C22}" dt="2022-04-21T22:45:07.737" v="976" actId="208"/>
        <pc:sldMkLst>
          <pc:docMk/>
          <pc:sldMk cId="1005214604" sldId="264"/>
        </pc:sldMkLst>
        <pc:spChg chg="add mod">
          <ac:chgData name="Mie Kurazumi" userId="dcb72bd09a732535" providerId="LiveId" clId="{00E4CC53-637B-414A-A9C7-32AD68768C22}" dt="2022-04-21T22:44:49.513" v="973" actId="20577"/>
          <ac:spMkLst>
            <pc:docMk/>
            <pc:sldMk cId="1005214604" sldId="264"/>
            <ac:spMk id="2" creationId="{66EDBB52-BD29-4EDA-8412-99F5BED9AC2D}"/>
          </ac:spMkLst>
        </pc:spChg>
        <pc:spChg chg="add mod">
          <ac:chgData name="Mie Kurazumi" userId="dcb72bd09a732535" providerId="LiveId" clId="{00E4CC53-637B-414A-A9C7-32AD68768C22}" dt="2022-04-20T08:02:34.850" v="431" actId="1076"/>
          <ac:spMkLst>
            <pc:docMk/>
            <pc:sldMk cId="1005214604" sldId="264"/>
            <ac:spMk id="3" creationId="{E0BE486A-D484-4B10-9EEC-2160D4B73C3C}"/>
          </ac:spMkLst>
        </pc:spChg>
        <pc:spChg chg="add mod">
          <ac:chgData name="Mie Kurazumi" userId="dcb72bd09a732535" providerId="LiveId" clId="{00E4CC53-637B-414A-A9C7-32AD68768C22}" dt="2022-04-20T08:02:31.418" v="430" actId="14100"/>
          <ac:spMkLst>
            <pc:docMk/>
            <pc:sldMk cId="1005214604" sldId="264"/>
            <ac:spMk id="4" creationId="{F90AE087-4FD6-4F89-8226-AE49B89A594C}"/>
          </ac:spMkLst>
        </pc:spChg>
        <pc:spChg chg="add mod">
          <ac:chgData name="Mie Kurazumi" userId="dcb72bd09a732535" providerId="LiveId" clId="{00E4CC53-637B-414A-A9C7-32AD68768C22}" dt="2022-04-20T08:01:55.559" v="415" actId="20577"/>
          <ac:spMkLst>
            <pc:docMk/>
            <pc:sldMk cId="1005214604" sldId="264"/>
            <ac:spMk id="5" creationId="{6988333D-C190-4739-A7AA-BBB2708C9657}"/>
          </ac:spMkLst>
        </pc:spChg>
        <pc:spChg chg="add mod">
          <ac:chgData name="Mie Kurazumi" userId="dcb72bd09a732535" providerId="LiveId" clId="{00E4CC53-637B-414A-A9C7-32AD68768C22}" dt="2022-04-20T08:51:52.461" v="654"/>
          <ac:spMkLst>
            <pc:docMk/>
            <pc:sldMk cId="1005214604" sldId="264"/>
            <ac:spMk id="6" creationId="{C178F8CD-313E-424C-81A7-FC50829808CA}"/>
          </ac:spMkLst>
        </pc:spChg>
        <pc:spChg chg="add mod">
          <ac:chgData name="Mie Kurazumi" userId="dcb72bd09a732535" providerId="LiveId" clId="{00E4CC53-637B-414A-A9C7-32AD68768C22}" dt="2022-04-20T08:51:52.461" v="654"/>
          <ac:spMkLst>
            <pc:docMk/>
            <pc:sldMk cId="1005214604" sldId="264"/>
            <ac:spMk id="7" creationId="{7A94A388-1C14-4053-B3E7-6DE7872C1127}"/>
          </ac:spMkLst>
        </pc:spChg>
        <pc:spChg chg="add mod">
          <ac:chgData name="Mie Kurazumi" userId="dcb72bd09a732535" providerId="LiveId" clId="{00E4CC53-637B-414A-A9C7-32AD68768C22}" dt="2022-04-21T22:45:07.737" v="976" actId="208"/>
          <ac:spMkLst>
            <pc:docMk/>
            <pc:sldMk cId="1005214604" sldId="264"/>
            <ac:spMk id="8" creationId="{961F49E2-1E56-49B1-B7B6-20DA8DB84159}"/>
          </ac:spMkLst>
        </pc:spChg>
      </pc:sldChg>
      <pc:sldChg chg="addSp modSp mod">
        <pc:chgData name="Mie Kurazumi" userId="dcb72bd09a732535" providerId="LiveId" clId="{00E4CC53-637B-414A-A9C7-32AD68768C22}" dt="2022-04-21T22:38:22.028" v="969" actId="14100"/>
        <pc:sldMkLst>
          <pc:docMk/>
          <pc:sldMk cId="1380905804" sldId="265"/>
        </pc:sldMkLst>
        <pc:spChg chg="add mod">
          <ac:chgData name="Mie Kurazumi" userId="dcb72bd09a732535" providerId="LiveId" clId="{00E4CC53-637B-414A-A9C7-32AD68768C22}" dt="2022-04-21T22:32:24.027" v="882" actId="207"/>
          <ac:spMkLst>
            <pc:docMk/>
            <pc:sldMk cId="1380905804" sldId="265"/>
            <ac:spMk id="2" creationId="{C9C6B7A5-1E9D-45D3-8FA2-9672E7B4B309}"/>
          </ac:spMkLst>
        </pc:spChg>
        <pc:spChg chg="add mod">
          <ac:chgData name="Mie Kurazumi" userId="dcb72bd09a732535" providerId="LiveId" clId="{00E4CC53-637B-414A-A9C7-32AD68768C22}" dt="2022-04-21T22:37:57.482" v="968" actId="20577"/>
          <ac:spMkLst>
            <pc:docMk/>
            <pc:sldMk cId="1380905804" sldId="265"/>
            <ac:spMk id="3" creationId="{30C96457-2129-46C3-B159-B599988C4182}"/>
          </ac:spMkLst>
        </pc:spChg>
        <pc:spChg chg="add mod">
          <ac:chgData name="Mie Kurazumi" userId="dcb72bd09a732535" providerId="LiveId" clId="{00E4CC53-637B-414A-A9C7-32AD68768C22}" dt="2022-04-21T22:38:22.028" v="969" actId="14100"/>
          <ac:spMkLst>
            <pc:docMk/>
            <pc:sldMk cId="1380905804" sldId="265"/>
            <ac:spMk id="4" creationId="{F9849098-3628-4A85-9381-E6D3FEA53455}"/>
          </ac:spMkLst>
        </pc:spChg>
        <pc:spChg chg="add mod">
          <ac:chgData name="Mie Kurazumi" userId="dcb72bd09a732535" providerId="LiveId" clId="{00E4CC53-637B-414A-A9C7-32AD68768C22}" dt="2022-04-21T22:34:28.828" v="951" actId="1076"/>
          <ac:spMkLst>
            <pc:docMk/>
            <pc:sldMk cId="1380905804" sldId="265"/>
            <ac:spMk id="5" creationId="{CB4BFA62-0042-469C-9A36-66B27E7CCFDC}"/>
          </ac:spMkLst>
        </pc:spChg>
        <pc:spChg chg="add mod">
          <ac:chgData name="Mie Kurazumi" userId="dcb72bd09a732535" providerId="LiveId" clId="{00E4CC53-637B-414A-A9C7-32AD68768C22}" dt="2022-04-21T22:34:52.084" v="954" actId="1076"/>
          <ac:spMkLst>
            <pc:docMk/>
            <pc:sldMk cId="1380905804" sldId="265"/>
            <ac:spMk id="6" creationId="{4CF9CB27-F799-431F-B909-18CB0C78D7BE}"/>
          </ac:spMkLst>
        </pc:spChg>
        <pc:spChg chg="add">
          <ac:chgData name="Mie Kurazumi" userId="dcb72bd09a732535" providerId="LiveId" clId="{00E4CC53-637B-414A-A9C7-32AD68768C22}" dt="2022-04-21T22:35:40.057" v="960" actId="11529"/>
          <ac:spMkLst>
            <pc:docMk/>
            <pc:sldMk cId="1380905804" sldId="265"/>
            <ac:spMk id="7" creationId="{19972168-43BD-430A-B58B-A02A16FD4481}"/>
          </ac:spMkLst>
        </pc:spChg>
      </pc:sldChg>
      <pc:sldChg chg="addSp delSp modSp mod">
        <pc:chgData name="Mie Kurazumi" userId="dcb72bd09a732535" providerId="LiveId" clId="{00E4CC53-637B-414A-A9C7-32AD68768C22}" dt="2022-04-20T12:40:20.051" v="706" actId="1076"/>
        <pc:sldMkLst>
          <pc:docMk/>
          <pc:sldMk cId="2556523516" sldId="266"/>
        </pc:sldMkLst>
        <pc:spChg chg="add mod">
          <ac:chgData name="Mie Kurazumi" userId="dcb72bd09a732535" providerId="LiveId" clId="{00E4CC53-637B-414A-A9C7-32AD68768C22}" dt="2022-04-20T12:40:00.740" v="701" actId="1076"/>
          <ac:spMkLst>
            <pc:docMk/>
            <pc:sldMk cId="2556523516" sldId="266"/>
            <ac:spMk id="2" creationId="{80542A3B-990E-4EDD-8672-F4269F68B957}"/>
          </ac:spMkLst>
        </pc:spChg>
        <pc:spChg chg="add del mod">
          <ac:chgData name="Mie Kurazumi" userId="dcb72bd09a732535" providerId="LiveId" clId="{00E4CC53-637B-414A-A9C7-32AD68768C22}" dt="2022-04-18T08:41:01.216" v="241" actId="21"/>
          <ac:spMkLst>
            <pc:docMk/>
            <pc:sldMk cId="2556523516" sldId="266"/>
            <ac:spMk id="4" creationId="{A9711682-B891-4571-93B2-F11345E8D6D1}"/>
          </ac:spMkLst>
        </pc:spChg>
        <pc:spChg chg="add mod">
          <ac:chgData name="Mie Kurazumi" userId="dcb72bd09a732535" providerId="LiveId" clId="{00E4CC53-637B-414A-A9C7-32AD68768C22}" dt="2022-04-20T08:37:19.967" v="528" actId="1076"/>
          <ac:spMkLst>
            <pc:docMk/>
            <pc:sldMk cId="2556523516" sldId="266"/>
            <ac:spMk id="4" creationId="{EA3BC9F5-41D2-4133-90E5-88D084F46910}"/>
          </ac:spMkLst>
        </pc:spChg>
        <pc:spChg chg="add mod">
          <ac:chgData name="Mie Kurazumi" userId="dcb72bd09a732535" providerId="LiveId" clId="{00E4CC53-637B-414A-A9C7-32AD68768C22}" dt="2022-04-20T12:39:57.868" v="700" actId="1076"/>
          <ac:spMkLst>
            <pc:docMk/>
            <pc:sldMk cId="2556523516" sldId="266"/>
            <ac:spMk id="6" creationId="{B5C0A96F-47F2-4722-91D1-5C3DC911DE1B}"/>
          </ac:spMkLst>
        </pc:spChg>
        <pc:spChg chg="add mod">
          <ac:chgData name="Mie Kurazumi" userId="dcb72bd09a732535" providerId="LiveId" clId="{00E4CC53-637B-414A-A9C7-32AD68768C22}" dt="2022-04-20T12:40:05.008" v="702" actId="1076"/>
          <ac:spMkLst>
            <pc:docMk/>
            <pc:sldMk cId="2556523516" sldId="266"/>
            <ac:spMk id="8" creationId="{2781ACA3-1E4A-4AD6-940D-74357A0D2F88}"/>
          </ac:spMkLst>
        </pc:spChg>
        <pc:spChg chg="add mod">
          <ac:chgData name="Mie Kurazumi" userId="dcb72bd09a732535" providerId="LiveId" clId="{00E4CC53-637B-414A-A9C7-32AD68768C22}" dt="2022-04-20T12:40:12.500" v="704" actId="1076"/>
          <ac:spMkLst>
            <pc:docMk/>
            <pc:sldMk cId="2556523516" sldId="266"/>
            <ac:spMk id="9" creationId="{2F692D46-D77F-4F74-83DE-CAEBCE2AC13E}"/>
          </ac:spMkLst>
        </pc:spChg>
        <pc:spChg chg="add mod">
          <ac:chgData name="Mie Kurazumi" userId="dcb72bd09a732535" providerId="LiveId" clId="{00E4CC53-637B-414A-A9C7-32AD68768C22}" dt="2022-04-20T12:40:08.999" v="703" actId="1076"/>
          <ac:spMkLst>
            <pc:docMk/>
            <pc:sldMk cId="2556523516" sldId="266"/>
            <ac:spMk id="10" creationId="{D927B43F-6FDB-4A81-86C9-23C02B27A5E4}"/>
          </ac:spMkLst>
        </pc:spChg>
        <pc:graphicFrameChg chg="add mod">
          <ac:chgData name="Mie Kurazumi" userId="dcb72bd09a732535" providerId="LiveId" clId="{00E4CC53-637B-414A-A9C7-32AD68768C22}" dt="2022-04-20T12:40:15.759" v="705" actId="1076"/>
          <ac:graphicFrameMkLst>
            <pc:docMk/>
            <pc:sldMk cId="2556523516" sldId="266"/>
            <ac:graphicFrameMk id="3" creationId="{83069395-2EC1-4E00-AD77-A6E48A6A74E7}"/>
          </ac:graphicFrameMkLst>
        </pc:graphicFrameChg>
        <pc:graphicFrameChg chg="add mod modGraphic">
          <ac:chgData name="Mie Kurazumi" userId="dcb72bd09a732535" providerId="LiveId" clId="{00E4CC53-637B-414A-A9C7-32AD68768C22}" dt="2022-04-20T12:40:20.051" v="706" actId="1076"/>
          <ac:graphicFrameMkLst>
            <pc:docMk/>
            <pc:sldMk cId="2556523516" sldId="266"/>
            <ac:graphicFrameMk id="5" creationId="{86679E15-E18C-4006-8400-E8415D92B20B}"/>
          </ac:graphicFrameMkLst>
        </pc:graphicFrameChg>
      </pc:sldChg>
      <pc:sldChg chg="addSp modSp mod">
        <pc:chgData name="Mie Kurazumi" userId="dcb72bd09a732535" providerId="LiveId" clId="{00E4CC53-637B-414A-A9C7-32AD68768C22}" dt="2022-04-21T23:12:23.818" v="1301" actId="1076"/>
        <pc:sldMkLst>
          <pc:docMk/>
          <pc:sldMk cId="3452117581" sldId="267"/>
        </pc:sldMkLst>
        <pc:spChg chg="add mod">
          <ac:chgData name="Mie Kurazumi" userId="dcb72bd09a732535" providerId="LiveId" clId="{00E4CC53-637B-414A-A9C7-32AD68768C22}" dt="2022-04-20T08:02:19.146" v="427" actId="14100"/>
          <ac:spMkLst>
            <pc:docMk/>
            <pc:sldMk cId="3452117581" sldId="267"/>
            <ac:spMk id="2" creationId="{E863B9B6-3EC9-46D0-BE58-346634F15662}"/>
          </ac:spMkLst>
        </pc:spChg>
        <pc:spChg chg="add mod">
          <ac:chgData name="Mie Kurazumi" userId="dcb72bd09a732535" providerId="LiveId" clId="{00E4CC53-637B-414A-A9C7-32AD68768C22}" dt="2022-04-21T23:12:23.818" v="1301" actId="1076"/>
          <ac:spMkLst>
            <pc:docMk/>
            <pc:sldMk cId="3452117581" sldId="267"/>
            <ac:spMk id="3" creationId="{742A3A74-F386-4B57-A455-2268DB358F12}"/>
          </ac:spMkLst>
        </pc:spChg>
        <pc:spChg chg="add mod">
          <ac:chgData name="Mie Kurazumi" userId="dcb72bd09a732535" providerId="LiveId" clId="{00E4CC53-637B-414A-A9C7-32AD68768C22}" dt="2022-04-20T08:02:25.466" v="429" actId="1076"/>
          <ac:spMkLst>
            <pc:docMk/>
            <pc:sldMk cId="3452117581" sldId="267"/>
            <ac:spMk id="4" creationId="{DE679F6B-C422-4044-89E6-6A5C6039D689}"/>
          </ac:spMkLst>
        </pc:spChg>
        <pc:spChg chg="add mod">
          <ac:chgData name="Mie Kurazumi" userId="dcb72bd09a732535" providerId="LiveId" clId="{00E4CC53-637B-414A-A9C7-32AD68768C22}" dt="2022-04-20T08:04:04.983" v="432" actId="1076"/>
          <ac:spMkLst>
            <pc:docMk/>
            <pc:sldMk cId="3452117581" sldId="267"/>
            <ac:spMk id="5" creationId="{0B6ABEED-684A-4B27-BBED-AAD1D3E4FBF2}"/>
          </ac:spMkLst>
        </pc:spChg>
        <pc:spChg chg="add mod">
          <ac:chgData name="Mie Kurazumi" userId="dcb72bd09a732535" providerId="LiveId" clId="{00E4CC53-637B-414A-A9C7-32AD68768C22}" dt="2022-04-20T08:51:57.630" v="655"/>
          <ac:spMkLst>
            <pc:docMk/>
            <pc:sldMk cId="3452117581" sldId="267"/>
            <ac:spMk id="6" creationId="{F69B1D6B-692D-4DA3-B99D-901E3CEF40F9}"/>
          </ac:spMkLst>
        </pc:spChg>
        <pc:spChg chg="add mod">
          <ac:chgData name="Mie Kurazumi" userId="dcb72bd09a732535" providerId="LiveId" clId="{00E4CC53-637B-414A-A9C7-32AD68768C22}" dt="2022-04-20T08:51:57.630" v="655"/>
          <ac:spMkLst>
            <pc:docMk/>
            <pc:sldMk cId="3452117581" sldId="267"/>
            <ac:spMk id="7" creationId="{8F46E7BA-894C-4940-A6C6-9FCF41224F3C}"/>
          </ac:spMkLst>
        </pc:spChg>
      </pc:sldChg>
      <pc:sldChg chg="addSp delSp modSp mod">
        <pc:chgData name="Mie Kurazumi" userId="dcb72bd09a732535" providerId="LiveId" clId="{00E4CC53-637B-414A-A9C7-32AD68768C22}" dt="2022-04-21T22:58:06.510" v="1146" actId="2085"/>
        <pc:sldMkLst>
          <pc:docMk/>
          <pc:sldMk cId="2145595682" sldId="268"/>
        </pc:sldMkLst>
        <pc:spChg chg="add mod">
          <ac:chgData name="Mie Kurazumi" userId="dcb72bd09a732535" providerId="LiveId" clId="{00E4CC53-637B-414A-A9C7-32AD68768C22}" dt="2022-04-21T22:51:18.847" v="1045" actId="692"/>
          <ac:spMkLst>
            <pc:docMk/>
            <pc:sldMk cId="2145595682" sldId="268"/>
            <ac:spMk id="2" creationId="{CB1C5596-774B-4BDF-BB6A-FA4C3E857510}"/>
          </ac:spMkLst>
        </pc:spChg>
        <pc:spChg chg="add mod">
          <ac:chgData name="Mie Kurazumi" userId="dcb72bd09a732535" providerId="LiveId" clId="{00E4CC53-637B-414A-A9C7-32AD68768C22}" dt="2022-04-21T22:58:06.510" v="1146" actId="2085"/>
          <ac:spMkLst>
            <pc:docMk/>
            <pc:sldMk cId="2145595682" sldId="268"/>
            <ac:spMk id="3" creationId="{13648600-7616-43BE-87ED-8DBD6EFC79D2}"/>
          </ac:spMkLst>
        </pc:spChg>
        <pc:spChg chg="add">
          <ac:chgData name="Mie Kurazumi" userId="dcb72bd09a732535" providerId="LiveId" clId="{00E4CC53-637B-414A-A9C7-32AD68768C22}" dt="2022-04-21T22:56:32.662" v="1127" actId="11529"/>
          <ac:spMkLst>
            <pc:docMk/>
            <pc:sldMk cId="2145595682" sldId="268"/>
            <ac:spMk id="4" creationId="{AAB51F98-F030-459E-A0EC-1F20E4982C49}"/>
          </ac:spMkLst>
        </pc:spChg>
        <pc:spChg chg="add mod">
          <ac:chgData name="Mie Kurazumi" userId="dcb72bd09a732535" providerId="LiveId" clId="{00E4CC53-637B-414A-A9C7-32AD68768C22}" dt="2022-04-21T22:53:05.979" v="1062" actId="14100"/>
          <ac:spMkLst>
            <pc:docMk/>
            <pc:sldMk cId="2145595682" sldId="268"/>
            <ac:spMk id="5" creationId="{5D028201-1433-4FB4-9403-16552B90D173}"/>
          </ac:spMkLst>
        </pc:spChg>
        <pc:spChg chg="add del mod">
          <ac:chgData name="Mie Kurazumi" userId="dcb72bd09a732535" providerId="LiveId" clId="{00E4CC53-637B-414A-A9C7-32AD68768C22}" dt="2022-04-21T22:58:03.370" v="1145" actId="2085"/>
          <ac:spMkLst>
            <pc:docMk/>
            <pc:sldMk cId="2145595682" sldId="268"/>
            <ac:spMk id="7" creationId="{CAFDF91E-3127-434C-88A5-95808DD24567}"/>
          </ac:spMkLst>
        </pc:spChg>
        <pc:spChg chg="add mod">
          <ac:chgData name="Mie Kurazumi" userId="dcb72bd09a732535" providerId="LiveId" clId="{00E4CC53-637B-414A-A9C7-32AD68768C22}" dt="2022-04-21T22:51:36.024" v="1048" actId="692"/>
          <ac:spMkLst>
            <pc:docMk/>
            <pc:sldMk cId="2145595682" sldId="268"/>
            <ac:spMk id="9" creationId="{D048E71D-D05C-4E3E-8A80-74463DC9D23E}"/>
          </ac:spMkLst>
        </pc:spChg>
        <pc:spChg chg="add mod">
          <ac:chgData name="Mie Kurazumi" userId="dcb72bd09a732535" providerId="LiveId" clId="{00E4CC53-637B-414A-A9C7-32AD68768C22}" dt="2022-04-21T22:54:23.771" v="1080" actId="1076"/>
          <ac:spMkLst>
            <pc:docMk/>
            <pc:sldMk cId="2145595682" sldId="268"/>
            <ac:spMk id="11" creationId="{5F5905D8-92A5-4762-B126-4512B48FCC37}"/>
          </ac:spMkLst>
        </pc:spChg>
        <pc:spChg chg="add mod">
          <ac:chgData name="Mie Kurazumi" userId="dcb72bd09a732535" providerId="LiveId" clId="{00E4CC53-637B-414A-A9C7-32AD68768C22}" dt="2022-04-21T22:57:03.506" v="1135" actId="14100"/>
          <ac:spMkLst>
            <pc:docMk/>
            <pc:sldMk cId="2145595682" sldId="268"/>
            <ac:spMk id="12" creationId="{8C25196C-FEA4-49CD-84D0-04192BBA3901}"/>
          </ac:spMkLst>
        </pc:spChg>
        <pc:spChg chg="add mod">
          <ac:chgData name="Mie Kurazumi" userId="dcb72bd09a732535" providerId="LiveId" clId="{00E4CC53-637B-414A-A9C7-32AD68768C22}" dt="2022-04-21T22:56:02.806" v="1126" actId="1076"/>
          <ac:spMkLst>
            <pc:docMk/>
            <pc:sldMk cId="2145595682" sldId="268"/>
            <ac:spMk id="13" creationId="{1F170C22-F294-4816-94F1-A29C2F4CD4F3}"/>
          </ac:spMkLst>
        </pc:spChg>
        <pc:spChg chg="add mod">
          <ac:chgData name="Mie Kurazumi" userId="dcb72bd09a732535" providerId="LiveId" clId="{00E4CC53-637B-414A-A9C7-32AD68768C22}" dt="2022-04-21T22:56:59.154" v="1134" actId="14100"/>
          <ac:spMkLst>
            <pc:docMk/>
            <pc:sldMk cId="2145595682" sldId="268"/>
            <ac:spMk id="14" creationId="{49C42A46-9060-4AB6-8383-8028E37D8549}"/>
          </ac:spMkLst>
        </pc:spChg>
        <pc:spChg chg="add mod">
          <ac:chgData name="Mie Kurazumi" userId="dcb72bd09a732535" providerId="LiveId" clId="{00E4CC53-637B-414A-A9C7-32AD68768C22}" dt="2022-04-21T22:55:39.762" v="1124" actId="20577"/>
          <ac:spMkLst>
            <pc:docMk/>
            <pc:sldMk cId="2145595682" sldId="268"/>
            <ac:spMk id="15" creationId="{1B040A41-C08B-4F88-8276-9F835506F5FA}"/>
          </ac:spMkLst>
        </pc:spChg>
        <pc:spChg chg="add mod">
          <ac:chgData name="Mie Kurazumi" userId="dcb72bd09a732535" providerId="LiveId" clId="{00E4CC53-637B-414A-A9C7-32AD68768C22}" dt="2022-04-21T22:57:12.831" v="1137" actId="1076"/>
          <ac:spMkLst>
            <pc:docMk/>
            <pc:sldMk cId="2145595682" sldId="268"/>
            <ac:spMk id="16" creationId="{18B45D5E-9829-48C5-BD67-855AFBC2EC38}"/>
          </ac:spMkLst>
        </pc:spChg>
        <pc:spChg chg="add mod">
          <ac:chgData name="Mie Kurazumi" userId="dcb72bd09a732535" providerId="LiveId" clId="{00E4CC53-637B-414A-A9C7-32AD68768C22}" dt="2022-04-21T22:54:56.861" v="1101" actId="208"/>
          <ac:spMkLst>
            <pc:docMk/>
            <pc:sldMk cId="2145595682" sldId="268"/>
            <ac:spMk id="17" creationId="{5FABF145-E7C0-403D-8F4E-5FE8FD435134}"/>
          </ac:spMkLst>
        </pc:spChg>
      </pc:sldChg>
      <pc:sldChg chg="addSp modSp mod">
        <pc:chgData name="Mie Kurazumi" userId="dcb72bd09a732535" providerId="LiveId" clId="{00E4CC53-637B-414A-A9C7-32AD68768C22}" dt="2022-04-20T08:47:58.371" v="628" actId="1076"/>
        <pc:sldMkLst>
          <pc:docMk/>
          <pc:sldMk cId="1169347495" sldId="269"/>
        </pc:sldMkLst>
        <pc:spChg chg="add mod">
          <ac:chgData name="Mie Kurazumi" userId="dcb72bd09a732535" providerId="LiveId" clId="{00E4CC53-637B-414A-A9C7-32AD68768C22}" dt="2022-04-20T08:45:05.808" v="610" actId="1076"/>
          <ac:spMkLst>
            <pc:docMk/>
            <pc:sldMk cId="1169347495" sldId="269"/>
            <ac:spMk id="2" creationId="{E48B18FE-B473-4B78-8973-47AA627A455E}"/>
          </ac:spMkLst>
        </pc:spChg>
        <pc:spChg chg="add mod">
          <ac:chgData name="Mie Kurazumi" userId="dcb72bd09a732535" providerId="LiveId" clId="{00E4CC53-637B-414A-A9C7-32AD68768C22}" dt="2022-04-20T08:46:51.040" v="627" actId="1076"/>
          <ac:spMkLst>
            <pc:docMk/>
            <pc:sldMk cId="1169347495" sldId="269"/>
            <ac:spMk id="3" creationId="{9FF08F88-4710-40F7-94E8-DD11DFD39CBD}"/>
          </ac:spMkLst>
        </pc:spChg>
        <pc:spChg chg="add mod">
          <ac:chgData name="Mie Kurazumi" userId="dcb72bd09a732535" providerId="LiveId" clId="{00E4CC53-637B-414A-A9C7-32AD68768C22}" dt="2022-04-20T08:45:17.911" v="613" actId="2710"/>
          <ac:spMkLst>
            <pc:docMk/>
            <pc:sldMk cId="1169347495" sldId="269"/>
            <ac:spMk id="4" creationId="{C1DB58A9-4335-4BC4-BC8C-B52594F5C528}"/>
          </ac:spMkLst>
        </pc:spChg>
        <pc:spChg chg="add mod">
          <ac:chgData name="Mie Kurazumi" userId="dcb72bd09a732535" providerId="LiveId" clId="{00E4CC53-637B-414A-A9C7-32AD68768C22}" dt="2022-04-20T08:47:58.371" v="628" actId="1076"/>
          <ac:spMkLst>
            <pc:docMk/>
            <pc:sldMk cId="1169347495" sldId="269"/>
            <ac:spMk id="6" creationId="{923DE1AF-65E7-47EE-9262-FCDA769DA513}"/>
          </ac:spMkLst>
        </pc:spChg>
        <pc:graphicFrameChg chg="add mod modGraphic">
          <ac:chgData name="Mie Kurazumi" userId="dcb72bd09a732535" providerId="LiveId" clId="{00E4CC53-637B-414A-A9C7-32AD68768C22}" dt="2022-04-20T08:45:22.719" v="614" actId="1076"/>
          <ac:graphicFrameMkLst>
            <pc:docMk/>
            <pc:sldMk cId="1169347495" sldId="269"/>
            <ac:graphicFrameMk id="7" creationId="{C53CB13A-F567-49EF-9B77-434BCC6B3011}"/>
          </ac:graphicFrameMkLst>
        </pc:graphicFrameChg>
        <pc:graphicFrameChg chg="add mod modGraphic">
          <ac:chgData name="Mie Kurazumi" userId="dcb72bd09a732535" providerId="LiveId" clId="{00E4CC53-637B-414A-A9C7-32AD68768C22}" dt="2022-04-20T08:46:47.214" v="626" actId="1076"/>
          <ac:graphicFrameMkLst>
            <pc:docMk/>
            <pc:sldMk cId="1169347495" sldId="269"/>
            <ac:graphicFrameMk id="8" creationId="{A6125E2D-8920-4A61-B22A-8CDB46D62936}"/>
          </ac:graphicFrameMkLst>
        </pc:graphicFrameChg>
      </pc:sldChg>
      <pc:sldChg chg="addSp delSp modSp new mod">
        <pc:chgData name="Mie Kurazumi" userId="dcb72bd09a732535" providerId="LiveId" clId="{00E4CC53-637B-414A-A9C7-32AD68768C22}" dt="2022-04-20T12:53:28.355" v="753" actId="13926"/>
        <pc:sldMkLst>
          <pc:docMk/>
          <pc:sldMk cId="3447975607" sldId="270"/>
        </pc:sldMkLst>
        <pc:spChg chg="add mod">
          <ac:chgData name="Mie Kurazumi" userId="dcb72bd09a732535" providerId="LiveId" clId="{00E4CC53-637B-414A-A9C7-32AD68768C22}" dt="2022-04-20T08:14:48.365" v="433"/>
          <ac:spMkLst>
            <pc:docMk/>
            <pc:sldMk cId="3447975607" sldId="270"/>
            <ac:spMk id="2" creationId="{8304C857-CC28-4965-84D6-F029B60768B3}"/>
          </ac:spMkLst>
        </pc:spChg>
        <pc:spChg chg="add del mod">
          <ac:chgData name="Mie Kurazumi" userId="dcb72bd09a732535" providerId="LiveId" clId="{00E4CC53-637B-414A-A9C7-32AD68768C22}" dt="2022-04-20T08:15:04.879" v="435" actId="21"/>
          <ac:spMkLst>
            <pc:docMk/>
            <pc:sldMk cId="3447975607" sldId="270"/>
            <ac:spMk id="3" creationId="{34CE11E6-AF75-4943-9260-07C2063ACB99}"/>
          </ac:spMkLst>
        </pc:spChg>
        <pc:spChg chg="add mod">
          <ac:chgData name="Mie Kurazumi" userId="dcb72bd09a732535" providerId="LiveId" clId="{00E4CC53-637B-414A-A9C7-32AD68768C22}" dt="2022-04-20T08:15:14.539" v="436"/>
          <ac:spMkLst>
            <pc:docMk/>
            <pc:sldMk cId="3447975607" sldId="270"/>
            <ac:spMk id="4" creationId="{0DFCA2C5-FC9D-4FD5-9DA8-7AA1F218F5E6}"/>
          </ac:spMkLst>
        </pc:spChg>
        <pc:spChg chg="add mod">
          <ac:chgData name="Mie Kurazumi" userId="dcb72bd09a732535" providerId="LiveId" clId="{00E4CC53-637B-414A-A9C7-32AD68768C22}" dt="2022-04-20T08:15:51.008" v="441" actId="113"/>
          <ac:spMkLst>
            <pc:docMk/>
            <pc:sldMk cId="3447975607" sldId="270"/>
            <ac:spMk id="5" creationId="{319BD83E-C93F-4A42-9207-E9AEF5F620DE}"/>
          </ac:spMkLst>
        </pc:spChg>
        <pc:spChg chg="add mod">
          <ac:chgData name="Mie Kurazumi" userId="dcb72bd09a732535" providerId="LiveId" clId="{00E4CC53-637B-414A-A9C7-32AD68768C22}" dt="2022-04-20T12:53:28.355" v="753" actId="13926"/>
          <ac:spMkLst>
            <pc:docMk/>
            <pc:sldMk cId="3447975607" sldId="270"/>
            <ac:spMk id="7" creationId="{0C8B98BD-3296-4760-BFC7-73EF890A77AA}"/>
          </ac:spMkLst>
        </pc:spChg>
      </pc:sldChg>
      <pc:sldChg chg="addSp modSp new mod">
        <pc:chgData name="Mie Kurazumi" userId="dcb72bd09a732535" providerId="LiveId" clId="{00E4CC53-637B-414A-A9C7-32AD68768C22}" dt="2022-04-21T23:17:37.679" v="1370" actId="20577"/>
        <pc:sldMkLst>
          <pc:docMk/>
          <pc:sldMk cId="4002565487" sldId="271"/>
        </pc:sldMkLst>
        <pc:spChg chg="add mod">
          <ac:chgData name="Mie Kurazumi" userId="dcb72bd09a732535" providerId="LiveId" clId="{00E4CC53-637B-414A-A9C7-32AD68768C22}" dt="2022-04-21T23:17:29.287" v="1369" actId="13926"/>
          <ac:spMkLst>
            <pc:docMk/>
            <pc:sldMk cId="4002565487" sldId="271"/>
            <ac:spMk id="3" creationId="{33596118-6B6F-46FF-9274-5875031232FD}"/>
          </ac:spMkLst>
        </pc:spChg>
        <pc:spChg chg="add mod">
          <ac:chgData name="Mie Kurazumi" userId="dcb72bd09a732535" providerId="LiveId" clId="{00E4CC53-637B-414A-A9C7-32AD68768C22}" dt="2022-04-21T23:13:04.190" v="1305" actId="1076"/>
          <ac:spMkLst>
            <pc:docMk/>
            <pc:sldMk cId="4002565487" sldId="271"/>
            <ac:spMk id="4" creationId="{401A764A-5C21-476E-97DC-FB4957AAF672}"/>
          </ac:spMkLst>
        </pc:spChg>
        <pc:spChg chg="add mod">
          <ac:chgData name="Mie Kurazumi" userId="dcb72bd09a732535" providerId="LiveId" clId="{00E4CC53-637B-414A-A9C7-32AD68768C22}" dt="2022-04-21T23:13:21.262" v="1308" actId="692"/>
          <ac:spMkLst>
            <pc:docMk/>
            <pc:sldMk cId="4002565487" sldId="271"/>
            <ac:spMk id="5" creationId="{26ECC888-5637-4ED3-BDB2-1F83B350608C}"/>
          </ac:spMkLst>
        </pc:spChg>
        <pc:spChg chg="add mod">
          <ac:chgData name="Mie Kurazumi" userId="dcb72bd09a732535" providerId="LiveId" clId="{00E4CC53-637B-414A-A9C7-32AD68768C22}" dt="2022-04-21T23:16:46.179" v="1364" actId="13926"/>
          <ac:spMkLst>
            <pc:docMk/>
            <pc:sldMk cId="4002565487" sldId="271"/>
            <ac:spMk id="7" creationId="{34240A75-59DD-4DF4-BF3A-0BF5810D4A4A}"/>
          </ac:spMkLst>
        </pc:spChg>
        <pc:spChg chg="add mod">
          <ac:chgData name="Mie Kurazumi" userId="dcb72bd09a732535" providerId="LiveId" clId="{00E4CC53-637B-414A-A9C7-32AD68768C22}" dt="2022-04-21T23:16:58.635" v="1365" actId="13926"/>
          <ac:spMkLst>
            <pc:docMk/>
            <pc:sldMk cId="4002565487" sldId="271"/>
            <ac:spMk id="9" creationId="{B2F77597-EAD7-4D37-9762-73C3EB114FDE}"/>
          </ac:spMkLst>
        </pc:spChg>
        <pc:spChg chg="add mod">
          <ac:chgData name="Mie Kurazumi" userId="dcb72bd09a732535" providerId="LiveId" clId="{00E4CC53-637B-414A-A9C7-32AD68768C22}" dt="2022-04-21T23:17:08.047" v="1366" actId="13926"/>
          <ac:spMkLst>
            <pc:docMk/>
            <pc:sldMk cId="4002565487" sldId="271"/>
            <ac:spMk id="11" creationId="{B9522C59-0DA9-4BD6-9A25-42901BDB3D14}"/>
          </ac:spMkLst>
        </pc:spChg>
        <pc:spChg chg="add mod">
          <ac:chgData name="Mie Kurazumi" userId="dcb72bd09a732535" providerId="LiveId" clId="{00E4CC53-637B-414A-A9C7-32AD68768C22}" dt="2022-04-21T23:17:37.679" v="1370" actId="20577"/>
          <ac:spMkLst>
            <pc:docMk/>
            <pc:sldMk cId="4002565487" sldId="271"/>
            <ac:spMk id="13" creationId="{217539EC-686D-46E8-8E8F-E9359B7E6106}"/>
          </ac:spMkLst>
        </pc:spChg>
      </pc:sldChg>
      <pc:sldChg chg="addSp delSp modSp new mod">
        <pc:chgData name="Mie Kurazumi" userId="dcb72bd09a732535" providerId="LiveId" clId="{00E4CC53-637B-414A-A9C7-32AD68768C22}" dt="2022-04-21T22:49:37.071" v="1033" actId="1076"/>
        <pc:sldMkLst>
          <pc:docMk/>
          <pc:sldMk cId="1437041384" sldId="272"/>
        </pc:sldMkLst>
        <pc:spChg chg="add del">
          <ac:chgData name="Mie Kurazumi" userId="dcb72bd09a732535" providerId="LiveId" clId="{00E4CC53-637B-414A-A9C7-32AD68768C22}" dt="2022-04-21T22:46:12.080" v="977" actId="21"/>
          <ac:spMkLst>
            <pc:docMk/>
            <pc:sldMk cId="1437041384" sldId="272"/>
            <ac:spMk id="3" creationId="{253A3BDB-0739-4519-99FA-1F3298C5266B}"/>
          </ac:spMkLst>
        </pc:spChg>
        <pc:spChg chg="add mod">
          <ac:chgData name="Mie Kurazumi" userId="dcb72bd09a732535" providerId="LiveId" clId="{00E4CC53-637B-414A-A9C7-32AD68768C22}" dt="2022-04-21T22:49:30.802" v="1032" actId="13926"/>
          <ac:spMkLst>
            <pc:docMk/>
            <pc:sldMk cId="1437041384" sldId="272"/>
            <ac:spMk id="5" creationId="{599713AE-50D1-4917-A243-9676275637A8}"/>
          </ac:spMkLst>
        </pc:spChg>
        <pc:spChg chg="add mod">
          <ac:chgData name="Mie Kurazumi" userId="dcb72bd09a732535" providerId="LiveId" clId="{00E4CC53-637B-414A-A9C7-32AD68768C22}" dt="2022-04-21T22:49:37.071" v="1033" actId="1076"/>
          <ac:spMkLst>
            <pc:docMk/>
            <pc:sldMk cId="1437041384" sldId="272"/>
            <ac:spMk id="6" creationId="{B77F1D1C-81E7-417E-B231-DBE7702A67B2}"/>
          </ac:spMkLst>
        </pc:spChg>
      </pc:sldChg>
      <pc:sldChg chg="addSp delSp modSp new mod">
        <pc:chgData name="Mie Kurazumi" userId="dcb72bd09a732535" providerId="LiveId" clId="{00E4CC53-637B-414A-A9C7-32AD68768C22}" dt="2022-04-21T23:18:12.820" v="1374" actId="692"/>
        <pc:sldMkLst>
          <pc:docMk/>
          <pc:sldMk cId="4134056392" sldId="273"/>
        </pc:sldMkLst>
        <pc:spChg chg="add mod">
          <ac:chgData name="Mie Kurazumi" userId="dcb72bd09a732535" providerId="LiveId" clId="{00E4CC53-637B-414A-A9C7-32AD68768C22}" dt="2022-04-21T23:07:30.305" v="1181" actId="1076"/>
          <ac:spMkLst>
            <pc:docMk/>
            <pc:sldMk cId="4134056392" sldId="273"/>
            <ac:spMk id="3" creationId="{3D8AABCE-C801-4A3A-A1D2-47C9B69B8B30}"/>
          </ac:spMkLst>
        </pc:spChg>
        <pc:spChg chg="add mod">
          <ac:chgData name="Mie Kurazumi" userId="dcb72bd09a732535" providerId="LiveId" clId="{00E4CC53-637B-414A-A9C7-32AD68768C22}" dt="2022-04-21T23:03:00.679" v="1151" actId="1076"/>
          <ac:spMkLst>
            <pc:docMk/>
            <pc:sldMk cId="4134056392" sldId="273"/>
            <ac:spMk id="5" creationId="{13F2083E-D083-4B12-8143-E1E141A3505E}"/>
          </ac:spMkLst>
        </pc:spChg>
        <pc:spChg chg="add mod">
          <ac:chgData name="Mie Kurazumi" userId="dcb72bd09a732535" providerId="LiveId" clId="{00E4CC53-637B-414A-A9C7-32AD68768C22}" dt="2022-04-21T23:07:22.403" v="1179" actId="20577"/>
          <ac:spMkLst>
            <pc:docMk/>
            <pc:sldMk cId="4134056392" sldId="273"/>
            <ac:spMk id="7" creationId="{A69254B0-3D5A-4804-9AF4-060B10F477A5}"/>
          </ac:spMkLst>
        </pc:spChg>
        <pc:spChg chg="add mod">
          <ac:chgData name="Mie Kurazumi" userId="dcb72bd09a732535" providerId="LiveId" clId="{00E4CC53-637B-414A-A9C7-32AD68768C22}" dt="2022-04-21T23:04:49.820" v="1158" actId="13926"/>
          <ac:spMkLst>
            <pc:docMk/>
            <pc:sldMk cId="4134056392" sldId="273"/>
            <ac:spMk id="9" creationId="{E68805FF-F7FE-4B4F-9119-1B4A6E6CF32D}"/>
          </ac:spMkLst>
        </pc:spChg>
        <pc:spChg chg="add mod">
          <ac:chgData name="Mie Kurazumi" userId="dcb72bd09a732535" providerId="LiveId" clId="{00E4CC53-637B-414A-A9C7-32AD68768C22}" dt="2022-04-21T23:18:03.174" v="1372" actId="692"/>
          <ac:spMkLst>
            <pc:docMk/>
            <pc:sldMk cId="4134056392" sldId="273"/>
            <ac:spMk id="11" creationId="{8DEB9C45-6903-457A-B02C-B29118864C99}"/>
          </ac:spMkLst>
        </pc:spChg>
        <pc:spChg chg="add mod">
          <ac:chgData name="Mie Kurazumi" userId="dcb72bd09a732535" providerId="LiveId" clId="{00E4CC53-637B-414A-A9C7-32AD68768C22}" dt="2022-04-21T23:18:12.820" v="1374" actId="692"/>
          <ac:spMkLst>
            <pc:docMk/>
            <pc:sldMk cId="4134056392" sldId="273"/>
            <ac:spMk id="13" creationId="{AF8DBC7A-DD91-45ED-B148-8382EE4A5C56}"/>
          </ac:spMkLst>
        </pc:spChg>
        <pc:spChg chg="add del mod">
          <ac:chgData name="Mie Kurazumi" userId="dcb72bd09a732535" providerId="LiveId" clId="{00E4CC53-637B-414A-A9C7-32AD68768C22}" dt="2022-04-21T23:09:18.218" v="1242"/>
          <ac:spMkLst>
            <pc:docMk/>
            <pc:sldMk cId="4134056392" sldId="273"/>
            <ac:spMk id="14" creationId="{444DA1A5-5AFE-4732-9785-6FA56044A6C4}"/>
          </ac:spMkLst>
        </pc:spChg>
        <pc:spChg chg="add mod">
          <ac:chgData name="Mie Kurazumi" userId="dcb72bd09a732535" providerId="LiveId" clId="{00E4CC53-637B-414A-A9C7-32AD68768C22}" dt="2022-04-21T23:11:19.905" v="1277" actId="21"/>
          <ac:spMkLst>
            <pc:docMk/>
            <pc:sldMk cId="4134056392" sldId="273"/>
            <ac:spMk id="16" creationId="{7C1EF5EC-BADF-4994-86DF-D2224858AF67}"/>
          </ac:spMkLst>
        </pc:spChg>
        <pc:spChg chg="add mod">
          <ac:chgData name="Mie Kurazumi" userId="dcb72bd09a732535" providerId="LiveId" clId="{00E4CC53-637B-414A-A9C7-32AD68768C22}" dt="2022-04-21T23:11:59.421" v="1299" actId="1076"/>
          <ac:spMkLst>
            <pc:docMk/>
            <pc:sldMk cId="4134056392" sldId="273"/>
            <ac:spMk id="18" creationId="{34FB8B11-2640-40A1-8D7F-659DBC2184D5}"/>
          </ac:spMkLst>
        </pc:spChg>
        <pc:spChg chg="add mod">
          <ac:chgData name="Mie Kurazumi" userId="dcb72bd09a732535" providerId="LiveId" clId="{00E4CC53-637B-414A-A9C7-32AD68768C22}" dt="2022-04-21T23:11:28.233" v="1279" actId="1076"/>
          <ac:spMkLst>
            <pc:docMk/>
            <pc:sldMk cId="4134056392" sldId="273"/>
            <ac:spMk id="20" creationId="{3B00A6ED-1718-466E-9029-1CCA752CDC7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6E67A7-CA23-40ED-A0F3-F80ED84903CE}"/>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D5167D9-0F20-43C6-A01B-4BE1B3E2FD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62970887-73A4-4D8C-9C6E-313AA9A57B05}"/>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5" name="フッター プレースホルダー 4">
            <a:extLst>
              <a:ext uri="{FF2B5EF4-FFF2-40B4-BE49-F238E27FC236}">
                <a16:creationId xmlns:a16="http://schemas.microsoft.com/office/drawing/2014/main" id="{F512E8C2-CB63-424D-B22A-4DFC9F8E2B5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78FEF3A-BF1A-4920-A7C5-3B6E2AE6E00B}"/>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363041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770186-0D0B-4BF9-A2A5-E16153669228}"/>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55404D9-4E23-4B6E-9793-86129D44A7BD}"/>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FE71AE4-F120-474E-8964-7AFC53E9CFFB}"/>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5" name="フッター プレースホルダー 4">
            <a:extLst>
              <a:ext uri="{FF2B5EF4-FFF2-40B4-BE49-F238E27FC236}">
                <a16:creationId xmlns:a16="http://schemas.microsoft.com/office/drawing/2014/main" id="{7C077CEA-39EE-4F88-985F-7CDC850D843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F57C063-D199-4800-AD0C-0D952D97D824}"/>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4057540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DB83BEE-C1B7-4B77-A0F2-0B48CDB2367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CBCD4D8-3E8F-4095-B079-4B43DDC18684}"/>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92EF5F3-AF4D-4207-8231-377A2E1B2DBE}"/>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5" name="フッター プレースホルダー 4">
            <a:extLst>
              <a:ext uri="{FF2B5EF4-FFF2-40B4-BE49-F238E27FC236}">
                <a16:creationId xmlns:a16="http://schemas.microsoft.com/office/drawing/2014/main" id="{44E49E4C-F315-4066-B92D-B3EF5E868BC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056FA02-C45C-4C41-B170-0E9A8358F0D9}"/>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157950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A3E789-0E67-47FD-8129-5231845F08C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4C2AF88-59D4-4082-8905-199333609C8B}"/>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8557ABF-FA2C-4F27-91DC-F64533B87C4A}"/>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5" name="フッター プレースホルダー 4">
            <a:extLst>
              <a:ext uri="{FF2B5EF4-FFF2-40B4-BE49-F238E27FC236}">
                <a16:creationId xmlns:a16="http://schemas.microsoft.com/office/drawing/2014/main" id="{8EC2E528-8724-4EA1-8CD4-2F0774AEF66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EC9F1E1-FD5C-4851-99DD-8C523EEAC0EC}"/>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4169188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DEFCDD-FB06-478C-BB12-89C81AC44E6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96B8A8B-F351-4B0A-B4C5-BE1E389DA6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09348E60-3E29-4B4F-85B3-6A441FBAF1E9}"/>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5" name="フッター プレースホルダー 4">
            <a:extLst>
              <a:ext uri="{FF2B5EF4-FFF2-40B4-BE49-F238E27FC236}">
                <a16:creationId xmlns:a16="http://schemas.microsoft.com/office/drawing/2014/main" id="{6ABDD403-7418-451C-A627-F3AE41C9FDC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85CE498-9167-444A-91CB-19D9DC9F8271}"/>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3812080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AFE3AF-D64E-4AC5-8FEC-68256BD7734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004BF00-A681-4276-BA2F-49537A31C03E}"/>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F439699F-D279-45F8-909D-F56E18931C2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F59A03B5-A953-43AB-A4D0-73888AC1F735}"/>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6" name="フッター プレースホルダー 5">
            <a:extLst>
              <a:ext uri="{FF2B5EF4-FFF2-40B4-BE49-F238E27FC236}">
                <a16:creationId xmlns:a16="http://schemas.microsoft.com/office/drawing/2014/main" id="{3BD30698-1DFE-460C-AE0C-8396680638E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DB4B77D-FA1C-4234-A4B5-A218E6DAEEB2}"/>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1755887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238C5C-176D-4DEC-A3C1-0ED5C4C3E7AC}"/>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551F926-8121-46FF-A5DD-F68B3A22A5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9BBE03F7-5A20-4084-A694-78F858959641}"/>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220518C5-F61A-4CE7-9BEE-529EBE0AA5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019D78ED-2105-4550-A335-0047E0E2683F}"/>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D801B6D-5205-4EA9-B863-49B3D580F297}"/>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8" name="フッター プレースホルダー 7">
            <a:extLst>
              <a:ext uri="{FF2B5EF4-FFF2-40B4-BE49-F238E27FC236}">
                <a16:creationId xmlns:a16="http://schemas.microsoft.com/office/drawing/2014/main" id="{A97B1984-398A-4752-9C28-BC78682778FD}"/>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F442C303-C991-45EC-8480-731ED93C8BF8}"/>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1678056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2C9A89-4901-4F09-8771-C9FA1F72A40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F47C8D6-0D27-4FB4-BB00-451343EFA5A8}"/>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4" name="フッター プレースホルダー 3">
            <a:extLst>
              <a:ext uri="{FF2B5EF4-FFF2-40B4-BE49-F238E27FC236}">
                <a16:creationId xmlns:a16="http://schemas.microsoft.com/office/drawing/2014/main" id="{35A8E67A-E39C-4C7B-A1B9-61D6BF77274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97E3A197-C74C-4F49-B2C1-E95CE3DBA0C6}"/>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3530736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2A60B25C-BD96-4753-A180-92AE60792E40}"/>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3" name="フッター プレースホルダー 2">
            <a:extLst>
              <a:ext uri="{FF2B5EF4-FFF2-40B4-BE49-F238E27FC236}">
                <a16:creationId xmlns:a16="http://schemas.microsoft.com/office/drawing/2014/main" id="{3EE727F2-4C4E-4C09-8399-EAA824004C73}"/>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40A89C2-8422-4F64-BB40-9FEA10CEF47F}"/>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997073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F892B2-870D-4251-AA32-9D4F271C89B5}"/>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73BBA3B-4044-4F8B-8B35-0E1846B234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2B69834-F5D7-484E-A777-85005AF825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BB1709D-0903-4DED-889C-F4793B10D96B}"/>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6" name="フッター プレースホルダー 5">
            <a:extLst>
              <a:ext uri="{FF2B5EF4-FFF2-40B4-BE49-F238E27FC236}">
                <a16:creationId xmlns:a16="http://schemas.microsoft.com/office/drawing/2014/main" id="{7DA06014-79C4-462D-A798-CB48E98019E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B6CC06C-D6D1-4BBD-BB3D-02C03BC12AAB}"/>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3880372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5D30C42-20A0-4E5B-B430-27C110A7999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00EBF880-8098-49F1-9511-1E98723B6A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D07892A5-A578-40E0-A65F-F76EFA727A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0670436-6130-45A3-9270-8F6F0F3374A9}"/>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6" name="フッター プレースホルダー 5">
            <a:extLst>
              <a:ext uri="{FF2B5EF4-FFF2-40B4-BE49-F238E27FC236}">
                <a16:creationId xmlns:a16="http://schemas.microsoft.com/office/drawing/2014/main" id="{C981BC8B-3324-4A0C-9B43-D35950610FF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27435A5-84F3-484D-9066-97B5F2C4557F}"/>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1798284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55CD6BD2-263B-47EC-938A-05C32F25BE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DD904CE-89E7-421D-B912-F1A01112B9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6922000-CA82-4BE2-BECF-523FECD834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5A2F43-8268-4C89-94BB-A2BF57EB5B2E}" type="datetimeFigureOut">
              <a:rPr kumimoji="1" lang="ja-JP" altLang="en-US" smtClean="0"/>
              <a:t>2022/4/22</a:t>
            </a:fld>
            <a:endParaRPr kumimoji="1" lang="ja-JP" altLang="en-US"/>
          </a:p>
        </p:txBody>
      </p:sp>
      <p:sp>
        <p:nvSpPr>
          <p:cNvPr id="5" name="フッター プレースホルダー 4">
            <a:extLst>
              <a:ext uri="{FF2B5EF4-FFF2-40B4-BE49-F238E27FC236}">
                <a16:creationId xmlns:a16="http://schemas.microsoft.com/office/drawing/2014/main" id="{F90958FD-5BF1-4A67-A0DA-8FF1C66C4A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7690E6E3-AA2D-4199-84A3-53E20E9DDB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19261911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AF2727A-5189-408F-B6E6-F24B39BFEBD1}"/>
              </a:ext>
            </a:extLst>
          </p:cNvPr>
          <p:cNvSpPr>
            <a:spLocks noGrp="1"/>
          </p:cNvSpPr>
          <p:nvPr>
            <p:ph type="ctrTitle"/>
          </p:nvPr>
        </p:nvSpPr>
        <p:spPr>
          <a:xfrm>
            <a:off x="2026022" y="2205318"/>
            <a:ext cx="8005483" cy="1143280"/>
          </a:xfrm>
        </p:spPr>
        <p:txBody>
          <a:bodyPr/>
          <a:lstStyle/>
          <a:p>
            <a:r>
              <a:rPr kumimoji="1" lang="ja-JP" altLang="en-US" b="1" dirty="0"/>
              <a:t>社会的養護</a:t>
            </a:r>
          </a:p>
        </p:txBody>
      </p:sp>
      <p:sp>
        <p:nvSpPr>
          <p:cNvPr id="3" name="テキスト ボックス 2">
            <a:extLst>
              <a:ext uri="{FF2B5EF4-FFF2-40B4-BE49-F238E27FC236}">
                <a16:creationId xmlns:a16="http://schemas.microsoft.com/office/drawing/2014/main" id="{EA3D7820-CE0C-4452-B999-BD32EBB5364C}"/>
              </a:ext>
            </a:extLst>
          </p:cNvPr>
          <p:cNvSpPr txBox="1"/>
          <p:nvPr/>
        </p:nvSpPr>
        <p:spPr>
          <a:xfrm>
            <a:off x="8489577" y="5199529"/>
            <a:ext cx="3917576" cy="646331"/>
          </a:xfrm>
          <a:prstGeom prst="rect">
            <a:avLst/>
          </a:prstGeom>
          <a:noFill/>
        </p:spPr>
        <p:txBody>
          <a:bodyPr wrap="square" rtlCol="0">
            <a:spAutoFit/>
          </a:bodyPr>
          <a:lstStyle/>
          <a:p>
            <a:r>
              <a:rPr kumimoji="1" lang="ja-JP" altLang="en-US" dirty="0"/>
              <a:t>２９年度</a:t>
            </a:r>
            <a:endParaRPr kumimoji="1" lang="en-US" altLang="ja-JP" dirty="0"/>
          </a:p>
          <a:p>
            <a:r>
              <a:rPr lang="ja-JP" altLang="en-US" dirty="0"/>
              <a:t>前期　５問</a:t>
            </a:r>
            <a:endParaRPr kumimoji="1" lang="ja-JP" altLang="en-US" dirty="0"/>
          </a:p>
        </p:txBody>
      </p:sp>
    </p:spTree>
    <p:extLst>
      <p:ext uri="{BB962C8B-B14F-4D97-AF65-F5344CB8AC3E}">
        <p14:creationId xmlns:p14="http://schemas.microsoft.com/office/powerpoint/2010/main" val="1938458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599713AE-50D1-4917-A243-9676275637A8}"/>
              </a:ext>
            </a:extLst>
          </p:cNvPr>
          <p:cNvSpPr txBox="1"/>
          <p:nvPr/>
        </p:nvSpPr>
        <p:spPr>
          <a:xfrm>
            <a:off x="950258" y="1133199"/>
            <a:ext cx="10954871" cy="4326569"/>
          </a:xfrm>
          <a:prstGeom prst="rect">
            <a:avLst/>
          </a:prstGeom>
          <a:noFill/>
        </p:spPr>
        <p:txBody>
          <a:bodyPr wrap="square">
            <a:spAutoFit/>
          </a:bodyPr>
          <a:lstStyle/>
          <a:p>
            <a:pPr>
              <a:lnSpc>
                <a:spcPct val="150000"/>
              </a:lnSpc>
            </a:pPr>
            <a:br>
              <a:rPr lang="ja-JP" altLang="en-US" dirty="0"/>
            </a:br>
            <a:r>
              <a:rPr lang="ja-JP" altLang="en-US" sz="2400" b="0" i="0" dirty="0">
                <a:solidFill>
                  <a:srgbClr val="222222"/>
                </a:solidFill>
                <a:effectLst/>
                <a:latin typeface="ＭＳ Ｐゴシック" panose="020B0600070205080204" pitchFamily="50" charset="-128"/>
                <a:ea typeface="ＭＳ Ｐゴシック" panose="020B0600070205080204" pitchFamily="50" charset="-128"/>
              </a:rPr>
              <a:t>子どもの施設入所時に策定する方法に加え、</a:t>
            </a:r>
            <a:br>
              <a:rPr lang="ja-JP" altLang="en-US" sz="2400" dirty="0"/>
            </a:br>
            <a:r>
              <a:rPr lang="ja-JP" altLang="en-US" sz="2400" b="0" i="0" dirty="0">
                <a:solidFill>
                  <a:srgbClr val="222222"/>
                </a:solidFill>
                <a:effectLst/>
                <a:latin typeface="ＭＳ Ｐゴシック" panose="020B0600070205080204" pitchFamily="50" charset="-128"/>
                <a:ea typeface="ＭＳ Ｐゴシック" panose="020B0600070205080204" pitchFamily="50" charset="-128"/>
              </a:rPr>
              <a:t>入所後数か月間は、児童相談所で作成した援助指針を自立支援計画として活用し、</a:t>
            </a:r>
            <a:br>
              <a:rPr lang="ja-JP" altLang="en-US" sz="2400" dirty="0"/>
            </a:br>
            <a:r>
              <a:rPr lang="ja-JP" altLang="en-US" sz="2400" b="0" i="0" dirty="0">
                <a:solidFill>
                  <a:srgbClr val="222222"/>
                </a:solidFill>
                <a:effectLst/>
                <a:latin typeface="ＭＳ Ｐゴシック" panose="020B0600070205080204" pitchFamily="50" charset="-128"/>
                <a:ea typeface="ＭＳ Ｐゴシック" panose="020B0600070205080204" pitchFamily="50" charset="-128"/>
              </a:rPr>
              <a:t>子どもを支援した後にその効果などについて</a:t>
            </a:r>
            <a:r>
              <a:rPr lang="ja-JP" altLang="en-US" sz="2400" b="0" i="0" dirty="0">
                <a:solidFill>
                  <a:srgbClr val="222222"/>
                </a:solidFill>
                <a:effectLst/>
                <a:highlight>
                  <a:srgbClr val="FFFF00"/>
                </a:highlight>
                <a:latin typeface="ＭＳ Ｐゴシック" panose="020B0600070205080204" pitchFamily="50" charset="-128"/>
                <a:ea typeface="ＭＳ Ｐゴシック" panose="020B0600070205080204" pitchFamily="50" charset="-128"/>
              </a:rPr>
              <a:t>評価・検討</a:t>
            </a:r>
            <a:r>
              <a:rPr lang="ja-JP" altLang="en-US" sz="2400" b="0" i="0" dirty="0">
                <a:solidFill>
                  <a:srgbClr val="222222"/>
                </a:solidFill>
                <a:effectLst/>
                <a:latin typeface="ＭＳ Ｐゴシック" panose="020B0600070205080204" pitchFamily="50" charset="-128"/>
                <a:ea typeface="ＭＳ Ｐゴシック" panose="020B0600070205080204" pitchFamily="50" charset="-128"/>
              </a:rPr>
              <a:t>し、</a:t>
            </a:r>
            <a:br>
              <a:rPr lang="ja-JP" altLang="en-US" sz="2400" dirty="0"/>
            </a:br>
            <a:r>
              <a:rPr lang="ja-JP" altLang="en-US" sz="2400" b="0" i="0" dirty="0">
                <a:solidFill>
                  <a:srgbClr val="222222"/>
                </a:solidFill>
                <a:effectLst/>
                <a:highlight>
                  <a:srgbClr val="FFFF00"/>
                </a:highlight>
                <a:latin typeface="ＭＳ Ｐゴシック" panose="020B0600070205080204" pitchFamily="50" charset="-128"/>
                <a:ea typeface="ＭＳ Ｐゴシック" panose="020B0600070205080204" pitchFamily="50" charset="-128"/>
              </a:rPr>
              <a:t>子ども本人、保護者、児童相談所及び関係機関の意見や協議</a:t>
            </a:r>
            <a:r>
              <a:rPr lang="ja-JP" altLang="en-US" sz="2400" b="0" i="0" dirty="0">
                <a:solidFill>
                  <a:srgbClr val="222222"/>
                </a:solidFill>
                <a:effectLst/>
                <a:latin typeface="ＭＳ Ｐゴシック" panose="020B0600070205080204" pitchFamily="50" charset="-128"/>
                <a:ea typeface="ＭＳ Ｐゴシック" panose="020B0600070205080204" pitchFamily="50" charset="-128"/>
              </a:rPr>
              <a:t>などを踏まえ、</a:t>
            </a:r>
            <a:br>
              <a:rPr lang="ja-JP" altLang="en-US" sz="2400" dirty="0"/>
            </a:br>
            <a:r>
              <a:rPr lang="ja-JP" altLang="en-US" sz="2400" b="0" i="0" dirty="0">
                <a:solidFill>
                  <a:srgbClr val="222222"/>
                </a:solidFill>
                <a:effectLst/>
                <a:latin typeface="ＭＳ Ｐゴシック" panose="020B0600070205080204" pitchFamily="50" charset="-128"/>
                <a:ea typeface="ＭＳ Ｐゴシック" panose="020B0600070205080204" pitchFamily="50" charset="-128"/>
              </a:rPr>
              <a:t>策定することも可能である。</a:t>
            </a:r>
            <a:br>
              <a:rPr lang="ja-JP" altLang="en-US" sz="2400" dirty="0"/>
            </a:br>
            <a:r>
              <a:rPr lang="ja-JP" altLang="en-US" sz="2400" b="0" i="0" dirty="0">
                <a:solidFill>
                  <a:srgbClr val="222222"/>
                </a:solidFill>
                <a:effectLst/>
                <a:latin typeface="ＭＳ Ｐゴシック" panose="020B0600070205080204" pitchFamily="50" charset="-128"/>
                <a:ea typeface="ＭＳ Ｐゴシック" panose="020B0600070205080204" pitchFamily="50" charset="-128"/>
              </a:rPr>
              <a:t>このため、児童相談所が作成する援助指針は、</a:t>
            </a:r>
            <a:r>
              <a:rPr lang="ja-JP" altLang="en-US" sz="2400" b="0" i="0" dirty="0">
                <a:solidFill>
                  <a:srgbClr val="222222"/>
                </a:solidFill>
                <a:effectLst/>
                <a:highlight>
                  <a:srgbClr val="FFFF00"/>
                </a:highlight>
                <a:latin typeface="ＭＳ Ｐゴシック" panose="020B0600070205080204" pitchFamily="50" charset="-128"/>
                <a:ea typeface="ＭＳ Ｐゴシック" panose="020B0600070205080204" pitchFamily="50" charset="-128"/>
              </a:rPr>
              <a:t>子ども及び保護者の意向が</a:t>
            </a:r>
            <a:endParaRPr lang="en-US" altLang="ja-JP" sz="2400" b="0" i="0" dirty="0">
              <a:solidFill>
                <a:srgbClr val="222222"/>
              </a:solidFill>
              <a:effectLst/>
              <a:highlight>
                <a:srgbClr val="FFFF00"/>
              </a:highlight>
              <a:latin typeface="ＭＳ Ｐゴシック" panose="020B0600070205080204" pitchFamily="50" charset="-128"/>
              <a:ea typeface="ＭＳ Ｐゴシック" panose="020B0600070205080204" pitchFamily="50" charset="-128"/>
            </a:endParaRPr>
          </a:p>
          <a:p>
            <a:pPr>
              <a:lnSpc>
                <a:spcPct val="150000"/>
              </a:lnSpc>
            </a:pPr>
            <a:r>
              <a:rPr lang="ja-JP" altLang="en-US" sz="2400" b="0" i="0" dirty="0">
                <a:solidFill>
                  <a:srgbClr val="222222"/>
                </a:solidFill>
                <a:effectLst/>
                <a:highlight>
                  <a:srgbClr val="FFFF00"/>
                </a:highlight>
                <a:latin typeface="ＭＳ Ｐゴシック" panose="020B0600070205080204" pitchFamily="50" charset="-128"/>
                <a:ea typeface="ＭＳ Ｐゴシック" panose="020B0600070205080204" pitchFamily="50" charset="-128"/>
              </a:rPr>
              <a:t>十分に尊重</a:t>
            </a:r>
            <a:r>
              <a:rPr lang="ja-JP" altLang="en-US" sz="2400" b="0" i="0" dirty="0">
                <a:solidFill>
                  <a:srgbClr val="222222"/>
                </a:solidFill>
                <a:effectLst/>
                <a:latin typeface="ＭＳ Ｐゴシック" panose="020B0600070205080204" pitchFamily="50" charset="-128"/>
                <a:ea typeface="ＭＳ Ｐゴシック" panose="020B0600070205080204" pitchFamily="50" charset="-128"/>
              </a:rPr>
              <a:t>され、施設と十分に協議されたものである必要がある。</a:t>
            </a:r>
            <a:endParaRPr lang="ja-JP" altLang="en-US" sz="2400" dirty="0"/>
          </a:p>
        </p:txBody>
      </p:sp>
      <p:sp>
        <p:nvSpPr>
          <p:cNvPr id="6" name="テキスト ボックス 5">
            <a:extLst>
              <a:ext uri="{FF2B5EF4-FFF2-40B4-BE49-F238E27FC236}">
                <a16:creationId xmlns:a16="http://schemas.microsoft.com/office/drawing/2014/main" id="{B77F1D1C-81E7-417E-B231-DBE7702A67B2}"/>
              </a:ext>
            </a:extLst>
          </p:cNvPr>
          <p:cNvSpPr txBox="1"/>
          <p:nvPr/>
        </p:nvSpPr>
        <p:spPr>
          <a:xfrm>
            <a:off x="950258" y="936567"/>
            <a:ext cx="3370729" cy="461665"/>
          </a:xfrm>
          <a:prstGeom prst="rect">
            <a:avLst/>
          </a:prstGeom>
          <a:noFill/>
        </p:spPr>
        <p:txBody>
          <a:bodyPr wrap="square" rtlCol="0">
            <a:spAutoFit/>
          </a:bodyPr>
          <a:lstStyle/>
          <a:p>
            <a:r>
              <a:rPr kumimoji="1" lang="ja-JP" altLang="en-US" sz="2400" dirty="0">
                <a:solidFill>
                  <a:srgbClr val="00B050"/>
                </a:solidFill>
                <a:latin typeface="HGP創英角ｺﾞｼｯｸUB" panose="020B0900000000000000" pitchFamily="50" charset="-128"/>
                <a:ea typeface="HGP創英角ｺﾞｼｯｸUB" panose="020B0900000000000000" pitchFamily="50" charset="-128"/>
              </a:rPr>
              <a:t>自立支援計画</a:t>
            </a:r>
          </a:p>
        </p:txBody>
      </p:sp>
    </p:spTree>
    <p:extLst>
      <p:ext uri="{BB962C8B-B14F-4D97-AF65-F5344CB8AC3E}">
        <p14:creationId xmlns:p14="http://schemas.microsoft.com/office/powerpoint/2010/main" val="1437041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30C96457-2129-46C3-B159-B599988C4182}"/>
              </a:ext>
            </a:extLst>
          </p:cNvPr>
          <p:cNvSpPr txBox="1"/>
          <p:nvPr/>
        </p:nvSpPr>
        <p:spPr>
          <a:xfrm>
            <a:off x="950259" y="3624905"/>
            <a:ext cx="9986682" cy="2322174"/>
          </a:xfrm>
          <a:prstGeom prst="rect">
            <a:avLst/>
          </a:prstGeom>
          <a:noFill/>
        </p:spPr>
        <p:txBody>
          <a:bodyPr wrap="square">
            <a:spAutoFit/>
          </a:bodyPr>
          <a:lstStyle/>
          <a:p>
            <a:pPr>
              <a:lnSpc>
                <a:spcPct val="150000"/>
              </a:lnSpc>
            </a:pPr>
            <a:r>
              <a:rPr lang="ja-JP" altLang="en-US" sz="2000" b="0" i="0" dirty="0">
                <a:solidFill>
                  <a:srgbClr val="111111"/>
                </a:solidFill>
                <a:effectLst/>
                <a:latin typeface="BIZ UDゴシック" panose="020B0400000000000000" pitchFamily="49" charset="-128"/>
                <a:ea typeface="BIZ UDゴシック" panose="020B0400000000000000" pitchFamily="49" charset="-128"/>
              </a:rPr>
              <a:t>しかし、 平成</a:t>
            </a:r>
            <a:r>
              <a:rPr lang="en-US" altLang="ja-JP" sz="2000" b="0" i="0" dirty="0">
                <a:solidFill>
                  <a:srgbClr val="111111"/>
                </a:solidFill>
                <a:effectLst/>
                <a:latin typeface="BIZ UDゴシック" panose="020B0400000000000000" pitchFamily="49" charset="-128"/>
                <a:ea typeface="BIZ UDゴシック" panose="020B0400000000000000" pitchFamily="49" charset="-128"/>
              </a:rPr>
              <a:t>29</a:t>
            </a:r>
            <a:r>
              <a:rPr lang="ja-JP" altLang="en-US" sz="2000" b="0" i="0" dirty="0">
                <a:solidFill>
                  <a:srgbClr val="111111"/>
                </a:solidFill>
                <a:effectLst/>
                <a:latin typeface="BIZ UDゴシック" panose="020B0400000000000000" pitchFamily="49" charset="-128"/>
                <a:ea typeface="BIZ UDゴシック" panose="020B0400000000000000" pitchFamily="49" charset="-128"/>
              </a:rPr>
              <a:t>年</a:t>
            </a:r>
            <a:r>
              <a:rPr lang="en-US" altLang="ja-JP" sz="2000" b="0" i="0" dirty="0">
                <a:solidFill>
                  <a:srgbClr val="111111"/>
                </a:solidFill>
                <a:effectLst/>
                <a:latin typeface="BIZ UDゴシック" panose="020B0400000000000000" pitchFamily="49" charset="-128"/>
                <a:ea typeface="BIZ UDゴシック" panose="020B0400000000000000" pitchFamily="49" charset="-128"/>
              </a:rPr>
              <a:t>8</a:t>
            </a:r>
            <a:r>
              <a:rPr lang="ja-JP" altLang="en-US" sz="2000" b="0" i="0" dirty="0">
                <a:solidFill>
                  <a:srgbClr val="111111"/>
                </a:solidFill>
                <a:effectLst/>
                <a:latin typeface="BIZ UDゴシック" panose="020B0400000000000000" pitchFamily="49" charset="-128"/>
                <a:ea typeface="BIZ UDゴシック" panose="020B0400000000000000" pitchFamily="49" charset="-128"/>
              </a:rPr>
              <a:t>月に出された「新しい社会的養育ビジョン」では、</a:t>
            </a:r>
            <a:endParaRPr lang="en-US" altLang="ja-JP" sz="2000" b="0" i="0" dirty="0">
              <a:solidFill>
                <a:srgbClr val="111111"/>
              </a:solidFill>
              <a:effectLst/>
              <a:latin typeface="BIZ UDゴシック" panose="020B0400000000000000" pitchFamily="49" charset="-128"/>
              <a:ea typeface="BIZ UDゴシック" panose="020B0400000000000000" pitchFamily="49" charset="-128"/>
            </a:endParaRPr>
          </a:p>
          <a:p>
            <a:pPr>
              <a:lnSpc>
                <a:spcPct val="150000"/>
              </a:lnSpc>
            </a:pPr>
            <a:r>
              <a:rPr lang="ja-JP" altLang="en-US" sz="2000" b="0" i="0" dirty="0">
                <a:solidFill>
                  <a:srgbClr val="111111"/>
                </a:solidFill>
                <a:effectLst/>
                <a:latin typeface="BIZ UDゴシック" panose="020B0400000000000000" pitchFamily="49" charset="-128"/>
                <a:ea typeface="BIZ UDゴシック" panose="020B0400000000000000" pitchFamily="49" charset="-128"/>
              </a:rPr>
              <a:t>「自立支援」というあたかも代替養育から自立することを支援すると誤解される用語は慎み、</a:t>
            </a:r>
            <a:r>
              <a:rPr lang="ja-JP" altLang="en-US" sz="2000" b="0" i="0" dirty="0">
                <a:solidFill>
                  <a:srgbClr val="111111"/>
                </a:solidFill>
                <a:effectLst/>
                <a:highlight>
                  <a:srgbClr val="FFFF00"/>
                </a:highlight>
                <a:latin typeface="BIZ UDゴシック" panose="020B0400000000000000" pitchFamily="49" charset="-128"/>
                <a:ea typeface="BIZ UDゴシック" panose="020B0400000000000000" pitchFamily="49" charset="-128"/>
              </a:rPr>
              <a:t>養育・支援計画（プラン）と家庭復帰支援計画（プラン）に分けて策定するべきとされている</a:t>
            </a:r>
            <a:r>
              <a:rPr lang="ja-JP" altLang="en-US" sz="2000" b="0" i="0" dirty="0">
                <a:solidFill>
                  <a:srgbClr val="111111"/>
                </a:solidFill>
                <a:effectLst/>
                <a:latin typeface="BIZ UDゴシック" panose="020B0400000000000000" pitchFamily="49" charset="-128"/>
                <a:ea typeface="BIZ UDゴシック" panose="020B0400000000000000" pitchFamily="49" charset="-128"/>
              </a:rPr>
              <a:t>。</a:t>
            </a:r>
            <a:endParaRPr lang="en-US" altLang="ja-JP" sz="2000" b="0" i="0" dirty="0">
              <a:solidFill>
                <a:srgbClr val="111111"/>
              </a:solidFill>
              <a:effectLst/>
              <a:latin typeface="BIZ UDゴシック" panose="020B0400000000000000" pitchFamily="49" charset="-128"/>
              <a:ea typeface="BIZ UDゴシック" panose="020B0400000000000000" pitchFamily="49" charset="-128"/>
            </a:endParaRPr>
          </a:p>
          <a:p>
            <a:pPr>
              <a:lnSpc>
                <a:spcPct val="150000"/>
              </a:lnSpc>
            </a:pPr>
            <a:r>
              <a:rPr lang="ja-JP" altLang="en-US" sz="2000" b="0" i="0" dirty="0">
                <a:solidFill>
                  <a:srgbClr val="111111"/>
                </a:solidFill>
                <a:effectLst/>
                <a:latin typeface="BIZ UDゴシック" panose="020B0400000000000000" pitchFamily="49" charset="-128"/>
                <a:ea typeface="BIZ UDゴシック" panose="020B0400000000000000" pitchFamily="49" charset="-128"/>
              </a:rPr>
              <a:t>ここではその両方を合わせて、</a:t>
            </a:r>
            <a:r>
              <a:rPr lang="ja-JP" altLang="en-US" sz="2000" b="0" i="0" dirty="0">
                <a:solidFill>
                  <a:srgbClr val="111111"/>
                </a:solidFill>
                <a:effectLst/>
                <a:highlight>
                  <a:srgbClr val="FFFF00"/>
                </a:highlight>
                <a:latin typeface="BIZ UDゴシック" panose="020B0400000000000000" pitchFamily="49" charset="-128"/>
                <a:ea typeface="BIZ UDゴシック" panose="020B0400000000000000" pitchFamily="49" charset="-128"/>
              </a:rPr>
              <a:t>ケアプラン</a:t>
            </a:r>
            <a:r>
              <a:rPr lang="ja-JP" altLang="en-US" sz="2000" b="0" i="0" dirty="0">
                <a:solidFill>
                  <a:srgbClr val="111111"/>
                </a:solidFill>
                <a:effectLst/>
                <a:latin typeface="BIZ UDゴシック" panose="020B0400000000000000" pitchFamily="49" charset="-128"/>
                <a:ea typeface="BIZ UDゴシック" panose="020B0400000000000000" pitchFamily="49" charset="-128"/>
              </a:rPr>
              <a:t>と呼ぶ。</a:t>
            </a:r>
            <a:r>
              <a:rPr lang="en-US" altLang="ja-JP" sz="2000" b="0" i="0" dirty="0">
                <a:solidFill>
                  <a:srgbClr val="111111"/>
                </a:solidFill>
                <a:effectLst/>
                <a:latin typeface="BIZ UDゴシック" panose="020B0400000000000000" pitchFamily="49" charset="-128"/>
                <a:ea typeface="BIZ UDゴシック" panose="020B0400000000000000" pitchFamily="49" charset="-128"/>
              </a:rPr>
              <a:t>.</a:t>
            </a:r>
            <a:endParaRPr lang="ja-JP" altLang="en-US" sz="2000" dirty="0">
              <a:latin typeface="BIZ UDゴシック" panose="020B0400000000000000" pitchFamily="49" charset="-128"/>
              <a:ea typeface="BIZ UDゴシック" panose="020B0400000000000000" pitchFamily="49" charset="-128"/>
            </a:endParaRPr>
          </a:p>
        </p:txBody>
      </p:sp>
      <p:sp>
        <p:nvSpPr>
          <p:cNvPr id="2" name="テキスト ボックス 1">
            <a:extLst>
              <a:ext uri="{FF2B5EF4-FFF2-40B4-BE49-F238E27FC236}">
                <a16:creationId xmlns:a16="http://schemas.microsoft.com/office/drawing/2014/main" id="{C9C6B7A5-1E9D-45D3-8FA2-9672E7B4B309}"/>
              </a:ext>
            </a:extLst>
          </p:cNvPr>
          <p:cNvSpPr txBox="1"/>
          <p:nvPr/>
        </p:nvSpPr>
        <p:spPr>
          <a:xfrm>
            <a:off x="950259" y="206188"/>
            <a:ext cx="8722659" cy="461665"/>
          </a:xfrm>
          <a:prstGeom prst="rect">
            <a:avLst/>
          </a:prstGeom>
          <a:noFill/>
        </p:spPr>
        <p:txBody>
          <a:bodyPr wrap="square" rtlCol="0">
            <a:spAutoFit/>
          </a:bodyPr>
          <a:lstStyle/>
          <a:p>
            <a:r>
              <a:rPr lang="ja-JP" altLang="en-US" sz="2400" dirty="0">
                <a:solidFill>
                  <a:srgbClr val="00B050"/>
                </a:solidFill>
                <a:latin typeface="HGP創英角ｺﾞｼｯｸUB" panose="020B0900000000000000" pitchFamily="50" charset="-128"/>
                <a:ea typeface="HGP創英角ｺﾞｼｯｸUB" panose="020B0900000000000000" pitchFamily="50" charset="-128"/>
              </a:rPr>
              <a:t>児童福祉施設におけるケアプラン</a:t>
            </a:r>
            <a:r>
              <a:rPr lang="en-US" altLang="ja-JP" sz="2400" dirty="0">
                <a:solidFill>
                  <a:srgbClr val="00B050"/>
                </a:solidFill>
                <a:latin typeface="HGP創英角ｺﾞｼｯｸUB" panose="020B0900000000000000" pitchFamily="50" charset="-128"/>
                <a:ea typeface="HGP創英角ｺﾞｼｯｸUB" panose="020B0900000000000000" pitchFamily="50" charset="-128"/>
              </a:rPr>
              <a:t>(</a:t>
            </a:r>
            <a:r>
              <a:rPr lang="ja-JP" altLang="en-US" sz="2400" dirty="0">
                <a:solidFill>
                  <a:srgbClr val="00B050"/>
                </a:solidFill>
                <a:latin typeface="HGP創英角ｺﾞｼｯｸUB" panose="020B0900000000000000" pitchFamily="50" charset="-128"/>
                <a:ea typeface="HGP創英角ｺﾞｼｯｸUB" panose="020B0900000000000000" pitchFamily="50" charset="-128"/>
              </a:rPr>
              <a:t>自立支援計画</a:t>
            </a:r>
            <a:r>
              <a:rPr lang="en-US" altLang="ja-JP" sz="2400" dirty="0">
                <a:solidFill>
                  <a:srgbClr val="00B050"/>
                </a:solidFill>
                <a:latin typeface="HGP創英角ｺﾞｼｯｸUB" panose="020B0900000000000000" pitchFamily="50" charset="-128"/>
                <a:ea typeface="HGP創英角ｺﾞｼｯｸUB" panose="020B0900000000000000" pitchFamily="50" charset="-128"/>
              </a:rPr>
              <a:t>)</a:t>
            </a:r>
            <a:r>
              <a:rPr lang="ja-JP" altLang="en-US" sz="2400" dirty="0">
                <a:solidFill>
                  <a:srgbClr val="00B050"/>
                </a:solidFill>
                <a:latin typeface="HGP創英角ｺﾞｼｯｸUB" panose="020B0900000000000000" pitchFamily="50" charset="-128"/>
                <a:ea typeface="HGP創英角ｺﾞｼｯｸUB" panose="020B0900000000000000" pitchFamily="50" charset="-128"/>
              </a:rPr>
              <a:t>について</a:t>
            </a:r>
            <a:endParaRPr kumimoji="1" lang="ja-JP" altLang="en-US" sz="2400" dirty="0">
              <a:solidFill>
                <a:srgbClr val="00B050"/>
              </a:solidFill>
              <a:latin typeface="HGP創英角ｺﾞｼｯｸUB" panose="020B0900000000000000" pitchFamily="50" charset="-128"/>
              <a:ea typeface="HGP創英角ｺﾞｼｯｸUB" panose="020B0900000000000000" pitchFamily="50" charset="-128"/>
            </a:endParaRPr>
          </a:p>
        </p:txBody>
      </p:sp>
      <p:sp>
        <p:nvSpPr>
          <p:cNvPr id="4" name="テキスト ボックス 3">
            <a:extLst>
              <a:ext uri="{FF2B5EF4-FFF2-40B4-BE49-F238E27FC236}">
                <a16:creationId xmlns:a16="http://schemas.microsoft.com/office/drawing/2014/main" id="{F9849098-3628-4A85-9381-E6D3FEA53455}"/>
              </a:ext>
            </a:extLst>
          </p:cNvPr>
          <p:cNvSpPr txBox="1"/>
          <p:nvPr/>
        </p:nvSpPr>
        <p:spPr>
          <a:xfrm>
            <a:off x="950259" y="816520"/>
            <a:ext cx="8794376" cy="877804"/>
          </a:xfrm>
          <a:prstGeom prst="rect">
            <a:avLst/>
          </a:prstGeom>
          <a:noFill/>
        </p:spPr>
        <p:txBody>
          <a:bodyPr wrap="square" rtlCol="0">
            <a:spAutoFit/>
          </a:bodyPr>
          <a:lstStyle/>
          <a:p>
            <a:pPr>
              <a:lnSpc>
                <a:spcPct val="150000"/>
              </a:lnSpc>
            </a:pPr>
            <a:r>
              <a:rPr lang="ja-JP" altLang="en-US" b="0" i="0" dirty="0">
                <a:solidFill>
                  <a:srgbClr val="111111"/>
                </a:solidFill>
                <a:effectLst/>
                <a:latin typeface="BIZ UDゴシック" panose="020B0400000000000000" pitchFamily="49" charset="-128"/>
                <a:ea typeface="BIZ UDゴシック" panose="020B0400000000000000" pitchFamily="49" charset="-128"/>
              </a:rPr>
              <a:t>子どもや保護者及び関係機関の参加の下に、アセスメント、計画策定、計画の実施、確認・事後評価、見直しといった適切な過程に基づき実施</a:t>
            </a:r>
            <a:endParaRPr kumimoji="1" lang="ja-JP" altLang="en-US" dirty="0"/>
          </a:p>
        </p:txBody>
      </p:sp>
      <p:sp>
        <p:nvSpPr>
          <p:cNvPr id="5" name="テキスト ボックス 4">
            <a:extLst>
              <a:ext uri="{FF2B5EF4-FFF2-40B4-BE49-F238E27FC236}">
                <a16:creationId xmlns:a16="http://schemas.microsoft.com/office/drawing/2014/main" id="{CB4BFA62-0042-469C-9A36-66B27E7CCFDC}"/>
              </a:ext>
            </a:extLst>
          </p:cNvPr>
          <p:cNvSpPr txBox="1"/>
          <p:nvPr/>
        </p:nvSpPr>
        <p:spPr>
          <a:xfrm>
            <a:off x="950259" y="1757081"/>
            <a:ext cx="6947647" cy="461665"/>
          </a:xfrm>
          <a:prstGeom prst="rect">
            <a:avLst/>
          </a:prstGeom>
          <a:noFill/>
        </p:spPr>
        <p:txBody>
          <a:bodyPr wrap="square" rtlCol="0">
            <a:spAutoFit/>
          </a:bodyPr>
          <a:lstStyle/>
          <a:p>
            <a:r>
              <a:rPr kumimoji="1" lang="ja-JP" altLang="en-US" sz="2400" dirty="0">
                <a:solidFill>
                  <a:srgbClr val="00B050"/>
                </a:solidFill>
                <a:latin typeface="HGP創英角ｺﾞｼｯｸUB" panose="020B0900000000000000" pitchFamily="50" charset="-128"/>
                <a:ea typeface="HGP創英角ｺﾞｼｯｸUB" panose="020B0900000000000000" pitchFamily="50" charset="-128"/>
              </a:rPr>
              <a:t>里親のケアプラン</a:t>
            </a:r>
            <a:r>
              <a:rPr kumimoji="1" lang="en-US" altLang="ja-JP" sz="2400" dirty="0">
                <a:solidFill>
                  <a:srgbClr val="00B050"/>
                </a:solidFill>
                <a:latin typeface="HGP創英角ｺﾞｼｯｸUB" panose="020B0900000000000000" pitchFamily="50" charset="-128"/>
                <a:ea typeface="HGP創英角ｺﾞｼｯｸUB" panose="020B0900000000000000" pitchFamily="50" charset="-128"/>
              </a:rPr>
              <a:t>(</a:t>
            </a:r>
            <a:r>
              <a:rPr kumimoji="1" lang="ja-JP" altLang="en-US" sz="2400" dirty="0">
                <a:solidFill>
                  <a:srgbClr val="00B050"/>
                </a:solidFill>
                <a:latin typeface="HGP創英角ｺﾞｼｯｸUB" panose="020B0900000000000000" pitchFamily="50" charset="-128"/>
                <a:ea typeface="HGP創英角ｺﾞｼｯｸUB" panose="020B0900000000000000" pitchFamily="50" charset="-128"/>
              </a:rPr>
              <a:t>自立支援計画</a:t>
            </a:r>
            <a:r>
              <a:rPr kumimoji="1" lang="en-US" altLang="ja-JP" sz="2400" dirty="0">
                <a:solidFill>
                  <a:srgbClr val="00B050"/>
                </a:solidFill>
                <a:latin typeface="HGP創英角ｺﾞｼｯｸUB" panose="020B0900000000000000" pitchFamily="50" charset="-128"/>
                <a:ea typeface="HGP創英角ｺﾞｼｯｸUB" panose="020B0900000000000000" pitchFamily="50" charset="-128"/>
              </a:rPr>
              <a:t>)</a:t>
            </a:r>
            <a:endParaRPr kumimoji="1" lang="ja-JP" altLang="en-US" sz="2400" dirty="0">
              <a:solidFill>
                <a:srgbClr val="00B050"/>
              </a:solidFill>
              <a:latin typeface="HGP創英角ｺﾞｼｯｸUB" panose="020B0900000000000000" pitchFamily="50" charset="-128"/>
              <a:ea typeface="HGP創英角ｺﾞｼｯｸUB" panose="020B0900000000000000" pitchFamily="50" charset="-128"/>
            </a:endParaRPr>
          </a:p>
        </p:txBody>
      </p:sp>
      <p:sp>
        <p:nvSpPr>
          <p:cNvPr id="6" name="テキスト ボックス 5">
            <a:extLst>
              <a:ext uri="{FF2B5EF4-FFF2-40B4-BE49-F238E27FC236}">
                <a16:creationId xmlns:a16="http://schemas.microsoft.com/office/drawing/2014/main" id="{4CF9CB27-F799-431F-B909-18CB0C78D7BE}"/>
              </a:ext>
            </a:extLst>
          </p:cNvPr>
          <p:cNvSpPr txBox="1"/>
          <p:nvPr/>
        </p:nvSpPr>
        <p:spPr>
          <a:xfrm>
            <a:off x="950259" y="2376797"/>
            <a:ext cx="6060141" cy="369332"/>
          </a:xfrm>
          <a:prstGeom prst="rect">
            <a:avLst/>
          </a:prstGeom>
          <a:noFill/>
        </p:spPr>
        <p:txBody>
          <a:bodyPr wrap="square" rtlCol="0">
            <a:spAutoFit/>
          </a:bodyPr>
          <a:lstStyle/>
          <a:p>
            <a:r>
              <a:rPr lang="ja-JP" altLang="en-US" b="0" i="0">
                <a:solidFill>
                  <a:srgbClr val="111111"/>
                </a:solidFill>
                <a:effectLst/>
                <a:latin typeface="BIZ UDゴシック" panose="020B0400000000000000" pitchFamily="49" charset="-128"/>
                <a:ea typeface="BIZ UDゴシック" panose="020B0400000000000000" pitchFamily="49" charset="-128"/>
              </a:rPr>
              <a:t>児童相談所が策定する</a:t>
            </a:r>
            <a:endParaRPr kumimoji="1" lang="ja-JP" altLang="en-US" dirty="0"/>
          </a:p>
        </p:txBody>
      </p:sp>
      <p:sp>
        <p:nvSpPr>
          <p:cNvPr id="7" name="矢印: 下 6">
            <a:extLst>
              <a:ext uri="{FF2B5EF4-FFF2-40B4-BE49-F238E27FC236}">
                <a16:creationId xmlns:a16="http://schemas.microsoft.com/office/drawing/2014/main" id="{19972168-43BD-430A-B58B-A02A16FD4481}"/>
              </a:ext>
            </a:extLst>
          </p:cNvPr>
          <p:cNvSpPr/>
          <p:nvPr/>
        </p:nvSpPr>
        <p:spPr>
          <a:xfrm>
            <a:off x="3908612" y="2746129"/>
            <a:ext cx="932329" cy="60667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80905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0542A3B-990E-4EDD-8672-F4269F68B957}"/>
              </a:ext>
            </a:extLst>
          </p:cNvPr>
          <p:cNvSpPr txBox="1"/>
          <p:nvPr/>
        </p:nvSpPr>
        <p:spPr>
          <a:xfrm>
            <a:off x="331694" y="299428"/>
            <a:ext cx="1344706" cy="369332"/>
          </a:xfrm>
          <a:prstGeom prst="rect">
            <a:avLst/>
          </a:prstGeom>
          <a:noFill/>
        </p:spPr>
        <p:txBody>
          <a:bodyPr wrap="square" rtlCol="0">
            <a:spAutoFit/>
          </a:bodyPr>
          <a:lstStyle/>
          <a:p>
            <a:r>
              <a:rPr kumimoji="1" lang="ja-JP" altLang="en-US" dirty="0"/>
              <a:t>問４</a:t>
            </a:r>
          </a:p>
        </p:txBody>
      </p:sp>
      <p:sp>
        <p:nvSpPr>
          <p:cNvPr id="6" name="テキスト ボックス 5">
            <a:extLst>
              <a:ext uri="{FF2B5EF4-FFF2-40B4-BE49-F238E27FC236}">
                <a16:creationId xmlns:a16="http://schemas.microsoft.com/office/drawing/2014/main" id="{B5C0A96F-47F2-4722-91D1-5C3DC911DE1B}"/>
              </a:ext>
            </a:extLst>
          </p:cNvPr>
          <p:cNvSpPr txBox="1"/>
          <p:nvPr/>
        </p:nvSpPr>
        <p:spPr>
          <a:xfrm>
            <a:off x="1073219" y="484094"/>
            <a:ext cx="9603581" cy="923330"/>
          </a:xfrm>
          <a:prstGeom prst="rect">
            <a:avLst/>
          </a:prstGeom>
          <a:noFill/>
        </p:spPr>
        <p:txBody>
          <a:bodyPr wrap="square">
            <a:spAutoFit/>
          </a:bodyPr>
          <a:lstStyle/>
          <a:p>
            <a:pPr algn="l" fontAlgn="t">
              <a:lnSpc>
                <a:spcPct val="150000"/>
              </a:lnSpc>
            </a:pPr>
            <a:r>
              <a:rPr lang="ja-JP" altLang="en-US" b="1" i="0" dirty="0">
                <a:solidFill>
                  <a:srgbClr val="434343"/>
                </a:solidFill>
                <a:effectLst/>
                <a:latin typeface="メイリオ" panose="020B0604030504040204" pitchFamily="50" charset="-128"/>
                <a:ea typeface="メイリオ" panose="020B0604030504040204" pitchFamily="50" charset="-128"/>
              </a:rPr>
              <a:t>次の</a:t>
            </a:r>
            <a:r>
              <a:rPr lang="en-US" altLang="ja-JP" b="1" i="0" dirty="0">
                <a:solidFill>
                  <a:srgbClr val="434343"/>
                </a:solidFill>
                <a:effectLst/>
                <a:latin typeface="メイリオ" panose="020B0604030504040204" pitchFamily="50" charset="-128"/>
                <a:ea typeface="メイリオ" panose="020B0604030504040204" pitchFamily="50" charset="-128"/>
              </a:rPr>
              <a:t>【Ⅰ</a:t>
            </a:r>
            <a:r>
              <a:rPr lang="ja-JP" altLang="en-US" b="1" i="0" dirty="0">
                <a:solidFill>
                  <a:srgbClr val="434343"/>
                </a:solidFill>
                <a:effectLst/>
                <a:latin typeface="メイリオ" panose="020B0604030504040204" pitchFamily="50" charset="-128"/>
                <a:ea typeface="メイリオ" panose="020B0604030504040204" pitchFamily="50" charset="-128"/>
              </a:rPr>
              <a:t>群</a:t>
            </a:r>
            <a:r>
              <a:rPr lang="en-US" altLang="ja-JP" b="1" i="0" dirty="0">
                <a:solidFill>
                  <a:srgbClr val="434343"/>
                </a:solidFill>
                <a:effectLst/>
                <a:latin typeface="メイリオ" panose="020B0604030504040204" pitchFamily="50" charset="-128"/>
                <a:ea typeface="メイリオ" panose="020B0604030504040204" pitchFamily="50" charset="-128"/>
              </a:rPr>
              <a:t>】</a:t>
            </a:r>
            <a:r>
              <a:rPr lang="ja-JP" altLang="en-US" b="1" i="0" dirty="0">
                <a:solidFill>
                  <a:srgbClr val="434343"/>
                </a:solidFill>
                <a:effectLst/>
                <a:latin typeface="メイリオ" panose="020B0604030504040204" pitchFamily="50" charset="-128"/>
                <a:ea typeface="メイリオ" panose="020B0604030504040204" pitchFamily="50" charset="-128"/>
              </a:rPr>
              <a:t>の各施設種別の運営指針の内容と</a:t>
            </a:r>
            <a:r>
              <a:rPr lang="en-US" altLang="ja-JP" b="1" i="0" dirty="0">
                <a:solidFill>
                  <a:srgbClr val="434343"/>
                </a:solidFill>
                <a:effectLst/>
                <a:latin typeface="メイリオ" panose="020B0604030504040204" pitchFamily="50" charset="-128"/>
                <a:ea typeface="メイリオ" panose="020B0604030504040204" pitchFamily="50" charset="-128"/>
              </a:rPr>
              <a:t>【Ⅱ</a:t>
            </a:r>
            <a:r>
              <a:rPr lang="ja-JP" altLang="en-US" b="1" i="0" dirty="0">
                <a:solidFill>
                  <a:srgbClr val="434343"/>
                </a:solidFill>
                <a:effectLst/>
                <a:latin typeface="メイリオ" panose="020B0604030504040204" pitchFamily="50" charset="-128"/>
                <a:ea typeface="メイリオ" panose="020B0604030504040204" pitchFamily="50" charset="-128"/>
              </a:rPr>
              <a:t>群</a:t>
            </a:r>
            <a:r>
              <a:rPr lang="en-US" altLang="ja-JP" b="1" i="0" dirty="0">
                <a:solidFill>
                  <a:srgbClr val="434343"/>
                </a:solidFill>
                <a:effectLst/>
                <a:latin typeface="メイリオ" panose="020B0604030504040204" pitchFamily="50" charset="-128"/>
                <a:ea typeface="メイリオ" panose="020B0604030504040204" pitchFamily="50" charset="-128"/>
              </a:rPr>
              <a:t>】</a:t>
            </a:r>
            <a:r>
              <a:rPr lang="ja-JP" altLang="en-US" b="1" i="0" dirty="0">
                <a:solidFill>
                  <a:srgbClr val="434343"/>
                </a:solidFill>
                <a:effectLst/>
                <a:latin typeface="メイリオ" panose="020B0604030504040204" pitchFamily="50" charset="-128"/>
                <a:ea typeface="メイリオ" panose="020B0604030504040204" pitchFamily="50" charset="-128"/>
              </a:rPr>
              <a:t>の施設種別名を結びつけた 場合の最も適切な組み合わせを一つ選びなさい。</a:t>
            </a:r>
          </a:p>
        </p:txBody>
      </p:sp>
      <p:sp>
        <p:nvSpPr>
          <p:cNvPr id="8" name="テキスト ボックス 7">
            <a:extLst>
              <a:ext uri="{FF2B5EF4-FFF2-40B4-BE49-F238E27FC236}">
                <a16:creationId xmlns:a16="http://schemas.microsoft.com/office/drawing/2014/main" id="{2781ACA3-1E4A-4AD6-940D-74357A0D2F88}"/>
              </a:ext>
            </a:extLst>
          </p:cNvPr>
          <p:cNvSpPr txBox="1"/>
          <p:nvPr/>
        </p:nvSpPr>
        <p:spPr>
          <a:xfrm>
            <a:off x="962025" y="1345613"/>
            <a:ext cx="11229975" cy="3000821"/>
          </a:xfrm>
          <a:prstGeom prst="rect">
            <a:avLst/>
          </a:prstGeom>
          <a:noFill/>
        </p:spPr>
        <p:txBody>
          <a:bodyPr wrap="square">
            <a:spAutoFit/>
          </a:bodyPr>
          <a:lstStyle/>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【Ⅰ</a:t>
            </a:r>
            <a:r>
              <a:rPr lang="ja-JP" altLang="en-US" b="0" i="0" dirty="0">
                <a:solidFill>
                  <a:srgbClr val="434343"/>
                </a:solidFill>
                <a:effectLst/>
                <a:latin typeface="メイリオ" panose="020B0604030504040204" pitchFamily="50" charset="-128"/>
                <a:ea typeface="メイリオ" panose="020B0604030504040204" pitchFamily="50" charset="-128"/>
              </a:rPr>
              <a:t>群</a:t>
            </a:r>
            <a:r>
              <a:rPr lang="en-US" altLang="ja-JP" b="0" i="0" dirty="0">
                <a:solidFill>
                  <a:srgbClr val="434343"/>
                </a:solidFill>
                <a:effectLst/>
                <a:latin typeface="メイリオ" panose="020B0604030504040204" pitchFamily="50" charset="-128"/>
                <a:ea typeface="メイリオ" panose="020B0604030504040204" pitchFamily="50" charset="-128"/>
              </a:rPr>
              <a:t>】</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A.</a:t>
            </a:r>
            <a:r>
              <a:rPr lang="ja-JP" altLang="en-US" b="0" i="0" dirty="0">
                <a:solidFill>
                  <a:srgbClr val="434343"/>
                </a:solidFill>
                <a:effectLst/>
                <a:latin typeface="メイリオ" panose="020B0604030504040204" pitchFamily="50" charset="-128"/>
                <a:ea typeface="メイリオ" panose="020B0604030504040204" pitchFamily="50" charset="-128"/>
              </a:rPr>
              <a:t>将来的には、本体施設のすべてを小規模グループケアにしていくとともに、本体施設 の定員を少なくし、</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地域のグループホームに移していく方向が示された。</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B.</a:t>
            </a:r>
            <a:r>
              <a:rPr lang="ja-JP" altLang="en-US" b="0" i="0" dirty="0">
                <a:solidFill>
                  <a:srgbClr val="434343"/>
                </a:solidFill>
                <a:effectLst/>
                <a:latin typeface="メイリオ" panose="020B0604030504040204" pitchFamily="50" charset="-128"/>
                <a:ea typeface="メイリオ" panose="020B0604030504040204" pitchFamily="50" charset="-128"/>
              </a:rPr>
              <a:t>養育の基本は、子どもが養育者とともに、時と場所を共有し、共感し、応答性のある 環境のなかで、</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生理的・心理的・社会的に要求が充足されることである。</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C.</a:t>
            </a:r>
            <a:r>
              <a:rPr lang="ja-JP" altLang="en-US" b="0" i="0" dirty="0">
                <a:solidFill>
                  <a:srgbClr val="434343"/>
                </a:solidFill>
                <a:effectLst/>
                <a:latin typeface="メイリオ" panose="020B0604030504040204" pitchFamily="50" charset="-128"/>
                <a:ea typeface="メイリオ" panose="020B0604030504040204" pitchFamily="50" charset="-128"/>
              </a:rPr>
              <a:t>施設は、高校進学などで子どもが不利益を被らないよう、施設内学校はもとより、出 身学校（原籍校）</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や関係機関と連携しながら、対応する。</a:t>
            </a:r>
          </a:p>
        </p:txBody>
      </p:sp>
      <p:sp>
        <p:nvSpPr>
          <p:cNvPr id="10" name="テキスト ボックス 9">
            <a:extLst>
              <a:ext uri="{FF2B5EF4-FFF2-40B4-BE49-F238E27FC236}">
                <a16:creationId xmlns:a16="http://schemas.microsoft.com/office/drawing/2014/main" id="{D927B43F-6FDB-4A81-86C9-23C02B27A5E4}"/>
              </a:ext>
            </a:extLst>
          </p:cNvPr>
          <p:cNvSpPr txBox="1"/>
          <p:nvPr/>
        </p:nvSpPr>
        <p:spPr>
          <a:xfrm>
            <a:off x="1092995" y="4346434"/>
            <a:ext cx="6234112" cy="2169825"/>
          </a:xfrm>
          <a:prstGeom prst="rect">
            <a:avLst/>
          </a:prstGeom>
          <a:noFill/>
        </p:spPr>
        <p:txBody>
          <a:bodyPr wrap="square">
            <a:spAutoFit/>
          </a:bodyPr>
          <a:lstStyle/>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【Ⅱ</a:t>
            </a:r>
            <a:r>
              <a:rPr lang="ja-JP" altLang="en-US" b="0" i="0" dirty="0">
                <a:solidFill>
                  <a:srgbClr val="434343"/>
                </a:solidFill>
                <a:effectLst/>
                <a:latin typeface="メイリオ" panose="020B0604030504040204" pitchFamily="50" charset="-128"/>
                <a:ea typeface="メイリオ" panose="020B0604030504040204" pitchFamily="50" charset="-128"/>
              </a:rPr>
              <a:t>群</a:t>
            </a:r>
            <a:r>
              <a:rPr lang="en-US" altLang="ja-JP" b="0" i="0" dirty="0">
                <a:solidFill>
                  <a:srgbClr val="434343"/>
                </a:solidFill>
                <a:effectLst/>
                <a:latin typeface="メイリオ" panose="020B0604030504040204" pitchFamily="50" charset="-128"/>
                <a:ea typeface="メイリオ" panose="020B0604030504040204" pitchFamily="50" charset="-128"/>
              </a:rPr>
              <a:t>】</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ア　児童養護施設</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イ　母子生活支援施設</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ウ　乳児院</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エ　児童自立支援施設</a:t>
            </a:r>
          </a:p>
        </p:txBody>
      </p:sp>
      <p:graphicFrame>
        <p:nvGraphicFramePr>
          <p:cNvPr id="3" name="表 2">
            <a:extLst>
              <a:ext uri="{FF2B5EF4-FFF2-40B4-BE49-F238E27FC236}">
                <a16:creationId xmlns:a16="http://schemas.microsoft.com/office/drawing/2014/main" id="{83069395-2EC1-4E00-AD77-A6E48A6A74E7}"/>
              </a:ext>
            </a:extLst>
          </p:cNvPr>
          <p:cNvGraphicFramePr>
            <a:graphicFrameLocks noGrp="1"/>
          </p:cNvGraphicFramePr>
          <p:nvPr>
            <p:extLst>
              <p:ext uri="{D42A27DB-BD31-4B8C-83A1-F6EECF244321}">
                <p14:modId xmlns:p14="http://schemas.microsoft.com/office/powerpoint/2010/main" val="1098639231"/>
              </p:ext>
            </p:extLst>
          </p:nvPr>
        </p:nvGraphicFramePr>
        <p:xfrm>
          <a:off x="6168023" y="5168080"/>
          <a:ext cx="3939988" cy="1524000"/>
        </p:xfrm>
        <a:graphic>
          <a:graphicData uri="http://schemas.openxmlformats.org/drawingml/2006/table">
            <a:tbl>
              <a:tblPr/>
              <a:tblGrid>
                <a:gridCol w="984997">
                  <a:extLst>
                    <a:ext uri="{9D8B030D-6E8A-4147-A177-3AD203B41FA5}">
                      <a16:colId xmlns:a16="http://schemas.microsoft.com/office/drawing/2014/main" val="1858789604"/>
                    </a:ext>
                  </a:extLst>
                </a:gridCol>
                <a:gridCol w="984997">
                  <a:extLst>
                    <a:ext uri="{9D8B030D-6E8A-4147-A177-3AD203B41FA5}">
                      <a16:colId xmlns:a16="http://schemas.microsoft.com/office/drawing/2014/main" val="3838766399"/>
                    </a:ext>
                  </a:extLst>
                </a:gridCol>
                <a:gridCol w="984997">
                  <a:extLst>
                    <a:ext uri="{9D8B030D-6E8A-4147-A177-3AD203B41FA5}">
                      <a16:colId xmlns:a16="http://schemas.microsoft.com/office/drawing/2014/main" val="2688230380"/>
                    </a:ext>
                  </a:extLst>
                </a:gridCol>
                <a:gridCol w="984997">
                  <a:extLst>
                    <a:ext uri="{9D8B030D-6E8A-4147-A177-3AD203B41FA5}">
                      <a16:colId xmlns:a16="http://schemas.microsoft.com/office/drawing/2014/main" val="2148296114"/>
                    </a:ext>
                  </a:extLst>
                </a:gridCol>
              </a:tblGrid>
              <a:tr h="0">
                <a:tc>
                  <a:txBody>
                    <a:bodyPr/>
                    <a:lstStyle/>
                    <a:p>
                      <a:pPr algn="ctr" fontAlgn="t"/>
                      <a:r>
                        <a:rPr lang="en-US" altLang="ja-JP" b="0" i="0" dirty="0">
                          <a:effectLst/>
                        </a:rPr>
                        <a:t>1</a:t>
                      </a:r>
                    </a:p>
                  </a:txBody>
                  <a:tcPr marL="38100" marR="38100" marT="15240" marB="15240">
                    <a:lnL>
                      <a:noFill/>
                    </a:lnL>
                    <a:lnR>
                      <a:noFill/>
                    </a:lnR>
                    <a:lnT>
                      <a:noFill/>
                    </a:lnT>
                    <a:lnB>
                      <a:noFill/>
                    </a:lnB>
                  </a:tcPr>
                </a:tc>
                <a:tc>
                  <a:txBody>
                    <a:bodyPr/>
                    <a:lstStyle/>
                    <a:p>
                      <a:pPr fontAlgn="t"/>
                      <a:r>
                        <a:rPr lang="ja-JP" altLang="en-US" i="0">
                          <a:effectLst/>
                        </a:rPr>
                        <a:t>ア</a:t>
                      </a:r>
                    </a:p>
                  </a:txBody>
                  <a:tcPr marL="38100" marR="38100" marT="15240" marB="15240">
                    <a:lnL>
                      <a:noFill/>
                    </a:lnL>
                    <a:lnR>
                      <a:noFill/>
                    </a:lnR>
                    <a:lnT>
                      <a:noFill/>
                    </a:lnT>
                    <a:lnB>
                      <a:noFill/>
                    </a:lnB>
                  </a:tcPr>
                </a:tc>
                <a:tc>
                  <a:txBody>
                    <a:bodyPr/>
                    <a:lstStyle/>
                    <a:p>
                      <a:pPr fontAlgn="t"/>
                      <a:r>
                        <a:rPr lang="ja-JP" altLang="en-US" i="0">
                          <a:effectLst/>
                        </a:rPr>
                        <a:t>イ</a:t>
                      </a:r>
                    </a:p>
                  </a:txBody>
                  <a:tcPr marL="38100" marR="38100" marT="15240" marB="15240">
                    <a:lnL>
                      <a:noFill/>
                    </a:lnL>
                    <a:lnR>
                      <a:noFill/>
                    </a:lnR>
                    <a:lnT>
                      <a:noFill/>
                    </a:lnT>
                    <a:lnB>
                      <a:noFill/>
                    </a:lnB>
                  </a:tcPr>
                </a:tc>
                <a:tc>
                  <a:txBody>
                    <a:bodyPr/>
                    <a:lstStyle/>
                    <a:p>
                      <a:pPr fontAlgn="t"/>
                      <a:r>
                        <a:rPr lang="ja-JP" altLang="en-US" i="0">
                          <a:effectLst/>
                        </a:rPr>
                        <a:t>ウ</a:t>
                      </a:r>
                    </a:p>
                  </a:txBody>
                  <a:tcPr marL="38100" marR="38100" marT="15240" marB="15240">
                    <a:lnL>
                      <a:noFill/>
                    </a:lnL>
                    <a:lnR>
                      <a:noFill/>
                    </a:lnR>
                    <a:lnT>
                      <a:noFill/>
                    </a:lnT>
                    <a:lnB>
                      <a:noFill/>
                    </a:lnB>
                  </a:tcPr>
                </a:tc>
                <a:extLst>
                  <a:ext uri="{0D108BD9-81ED-4DB2-BD59-A6C34878D82A}">
                    <a16:rowId xmlns:a16="http://schemas.microsoft.com/office/drawing/2014/main" val="3521413680"/>
                  </a:ext>
                </a:extLst>
              </a:tr>
              <a:tr h="0">
                <a:tc>
                  <a:txBody>
                    <a:bodyPr/>
                    <a:lstStyle/>
                    <a:p>
                      <a:pPr algn="ctr" fontAlgn="t"/>
                      <a:r>
                        <a:rPr lang="en-US" altLang="ja-JP" b="0" i="0" dirty="0">
                          <a:effectLst/>
                        </a:rPr>
                        <a:t>2</a:t>
                      </a:r>
                    </a:p>
                  </a:txBody>
                  <a:tcPr marL="38100" marR="38100" marT="15240" marB="15240">
                    <a:lnL>
                      <a:noFill/>
                    </a:lnL>
                    <a:lnR>
                      <a:noFill/>
                    </a:lnR>
                    <a:lnT>
                      <a:noFill/>
                    </a:lnT>
                    <a:lnB>
                      <a:noFill/>
                    </a:lnB>
                  </a:tcPr>
                </a:tc>
                <a:tc>
                  <a:txBody>
                    <a:bodyPr/>
                    <a:lstStyle/>
                    <a:p>
                      <a:pPr fontAlgn="t"/>
                      <a:r>
                        <a:rPr lang="ja-JP" altLang="en-US" i="0">
                          <a:effectLst/>
                        </a:rPr>
                        <a:t>ア</a:t>
                      </a:r>
                    </a:p>
                  </a:txBody>
                  <a:tcPr marL="38100" marR="38100" marT="15240" marB="15240">
                    <a:lnL>
                      <a:noFill/>
                    </a:lnL>
                    <a:lnR>
                      <a:noFill/>
                    </a:lnR>
                    <a:lnT>
                      <a:noFill/>
                    </a:lnT>
                    <a:lnB>
                      <a:noFill/>
                    </a:lnB>
                  </a:tcPr>
                </a:tc>
                <a:tc>
                  <a:txBody>
                    <a:bodyPr/>
                    <a:lstStyle/>
                    <a:p>
                      <a:pPr fontAlgn="t"/>
                      <a:r>
                        <a:rPr lang="ja-JP" altLang="en-US" i="0">
                          <a:effectLst/>
                        </a:rPr>
                        <a:t>ウ</a:t>
                      </a:r>
                    </a:p>
                  </a:txBody>
                  <a:tcPr marL="38100" marR="38100" marT="15240" marB="15240">
                    <a:lnL>
                      <a:noFill/>
                    </a:lnL>
                    <a:lnR>
                      <a:noFill/>
                    </a:lnR>
                    <a:lnT>
                      <a:noFill/>
                    </a:lnT>
                    <a:lnB>
                      <a:noFill/>
                    </a:lnB>
                  </a:tcPr>
                </a:tc>
                <a:tc>
                  <a:txBody>
                    <a:bodyPr/>
                    <a:lstStyle/>
                    <a:p>
                      <a:pPr fontAlgn="t"/>
                      <a:r>
                        <a:rPr lang="ja-JP" altLang="en-US" i="0">
                          <a:effectLst/>
                        </a:rPr>
                        <a:t>エ</a:t>
                      </a:r>
                    </a:p>
                  </a:txBody>
                  <a:tcPr marL="38100" marR="38100" marT="15240" marB="15240">
                    <a:lnL>
                      <a:noFill/>
                    </a:lnL>
                    <a:lnR>
                      <a:noFill/>
                    </a:lnR>
                    <a:lnT>
                      <a:noFill/>
                    </a:lnT>
                    <a:lnB>
                      <a:noFill/>
                    </a:lnB>
                  </a:tcPr>
                </a:tc>
                <a:extLst>
                  <a:ext uri="{0D108BD9-81ED-4DB2-BD59-A6C34878D82A}">
                    <a16:rowId xmlns:a16="http://schemas.microsoft.com/office/drawing/2014/main" val="3642524899"/>
                  </a:ext>
                </a:extLst>
              </a:tr>
              <a:tr h="0">
                <a:tc>
                  <a:txBody>
                    <a:bodyPr/>
                    <a:lstStyle/>
                    <a:p>
                      <a:pPr algn="ctr" fontAlgn="t"/>
                      <a:r>
                        <a:rPr lang="en-US" altLang="ja-JP" b="0" i="0" dirty="0">
                          <a:effectLst/>
                        </a:rPr>
                        <a:t>3</a:t>
                      </a:r>
                    </a:p>
                  </a:txBody>
                  <a:tcPr marL="38100" marR="38100" marT="15240" marB="15240">
                    <a:lnL>
                      <a:noFill/>
                    </a:lnL>
                    <a:lnR>
                      <a:noFill/>
                    </a:lnR>
                    <a:lnT>
                      <a:noFill/>
                    </a:lnT>
                    <a:lnB>
                      <a:noFill/>
                    </a:lnB>
                  </a:tcPr>
                </a:tc>
                <a:tc>
                  <a:txBody>
                    <a:bodyPr/>
                    <a:lstStyle/>
                    <a:p>
                      <a:pPr fontAlgn="t"/>
                      <a:r>
                        <a:rPr lang="ja-JP" altLang="en-US" i="0">
                          <a:effectLst/>
                        </a:rPr>
                        <a:t>イ</a:t>
                      </a:r>
                    </a:p>
                  </a:txBody>
                  <a:tcPr marL="38100" marR="38100" marT="15240" marB="15240">
                    <a:lnL>
                      <a:noFill/>
                    </a:lnL>
                    <a:lnR>
                      <a:noFill/>
                    </a:lnR>
                    <a:lnT>
                      <a:noFill/>
                    </a:lnT>
                    <a:lnB>
                      <a:noFill/>
                    </a:lnB>
                  </a:tcPr>
                </a:tc>
                <a:tc>
                  <a:txBody>
                    <a:bodyPr/>
                    <a:lstStyle/>
                    <a:p>
                      <a:pPr fontAlgn="t"/>
                      <a:r>
                        <a:rPr lang="ja-JP" altLang="en-US" i="0">
                          <a:effectLst/>
                        </a:rPr>
                        <a:t>ウ</a:t>
                      </a:r>
                    </a:p>
                  </a:txBody>
                  <a:tcPr marL="38100" marR="38100" marT="15240" marB="15240">
                    <a:lnL>
                      <a:noFill/>
                    </a:lnL>
                    <a:lnR>
                      <a:noFill/>
                    </a:lnR>
                    <a:lnT>
                      <a:noFill/>
                    </a:lnT>
                    <a:lnB>
                      <a:noFill/>
                    </a:lnB>
                  </a:tcPr>
                </a:tc>
                <a:tc>
                  <a:txBody>
                    <a:bodyPr/>
                    <a:lstStyle/>
                    <a:p>
                      <a:pPr fontAlgn="t"/>
                      <a:r>
                        <a:rPr lang="ja-JP" altLang="en-US" i="0" dirty="0">
                          <a:effectLst/>
                        </a:rPr>
                        <a:t>エ</a:t>
                      </a:r>
                    </a:p>
                  </a:txBody>
                  <a:tcPr marL="38100" marR="38100" marT="15240" marB="15240">
                    <a:lnL>
                      <a:noFill/>
                    </a:lnL>
                    <a:lnR>
                      <a:noFill/>
                    </a:lnR>
                    <a:lnT>
                      <a:noFill/>
                    </a:lnT>
                    <a:lnB>
                      <a:noFill/>
                    </a:lnB>
                  </a:tcPr>
                </a:tc>
                <a:extLst>
                  <a:ext uri="{0D108BD9-81ED-4DB2-BD59-A6C34878D82A}">
                    <a16:rowId xmlns:a16="http://schemas.microsoft.com/office/drawing/2014/main" val="2871619702"/>
                  </a:ext>
                </a:extLst>
              </a:tr>
              <a:tr h="0">
                <a:tc>
                  <a:txBody>
                    <a:bodyPr/>
                    <a:lstStyle/>
                    <a:p>
                      <a:pPr algn="ctr" fontAlgn="t"/>
                      <a:r>
                        <a:rPr lang="en-US" altLang="ja-JP" b="0" i="0" dirty="0">
                          <a:effectLst/>
                        </a:rPr>
                        <a:t>4</a:t>
                      </a:r>
                    </a:p>
                  </a:txBody>
                  <a:tcPr marL="38100" marR="38100" marT="15240" marB="15240">
                    <a:lnL>
                      <a:noFill/>
                    </a:lnL>
                    <a:lnR>
                      <a:noFill/>
                    </a:lnR>
                    <a:lnT>
                      <a:noFill/>
                    </a:lnT>
                    <a:lnB>
                      <a:noFill/>
                    </a:lnB>
                  </a:tcPr>
                </a:tc>
                <a:tc>
                  <a:txBody>
                    <a:bodyPr/>
                    <a:lstStyle/>
                    <a:p>
                      <a:pPr fontAlgn="t"/>
                      <a:r>
                        <a:rPr lang="ja-JP" altLang="en-US" i="0">
                          <a:effectLst/>
                        </a:rPr>
                        <a:t>エ</a:t>
                      </a:r>
                    </a:p>
                  </a:txBody>
                  <a:tcPr marL="38100" marR="38100" marT="15240" marB="15240">
                    <a:lnL>
                      <a:noFill/>
                    </a:lnL>
                    <a:lnR>
                      <a:noFill/>
                    </a:lnR>
                    <a:lnT>
                      <a:noFill/>
                    </a:lnT>
                    <a:lnB>
                      <a:noFill/>
                    </a:lnB>
                  </a:tcPr>
                </a:tc>
                <a:tc>
                  <a:txBody>
                    <a:bodyPr/>
                    <a:lstStyle/>
                    <a:p>
                      <a:pPr fontAlgn="t"/>
                      <a:r>
                        <a:rPr lang="ja-JP" altLang="en-US" i="0">
                          <a:effectLst/>
                        </a:rPr>
                        <a:t>ア</a:t>
                      </a:r>
                    </a:p>
                  </a:txBody>
                  <a:tcPr marL="38100" marR="38100" marT="15240" marB="15240">
                    <a:lnL>
                      <a:noFill/>
                    </a:lnL>
                    <a:lnR>
                      <a:noFill/>
                    </a:lnR>
                    <a:lnT>
                      <a:noFill/>
                    </a:lnT>
                    <a:lnB>
                      <a:noFill/>
                    </a:lnB>
                  </a:tcPr>
                </a:tc>
                <a:tc>
                  <a:txBody>
                    <a:bodyPr/>
                    <a:lstStyle/>
                    <a:p>
                      <a:pPr fontAlgn="t"/>
                      <a:r>
                        <a:rPr lang="ja-JP" altLang="en-US" i="0">
                          <a:effectLst/>
                        </a:rPr>
                        <a:t>イ</a:t>
                      </a:r>
                    </a:p>
                  </a:txBody>
                  <a:tcPr marL="38100" marR="38100" marT="15240" marB="15240">
                    <a:lnL>
                      <a:noFill/>
                    </a:lnL>
                    <a:lnR>
                      <a:noFill/>
                    </a:lnR>
                    <a:lnT>
                      <a:noFill/>
                    </a:lnT>
                    <a:lnB>
                      <a:noFill/>
                    </a:lnB>
                  </a:tcPr>
                </a:tc>
                <a:extLst>
                  <a:ext uri="{0D108BD9-81ED-4DB2-BD59-A6C34878D82A}">
                    <a16:rowId xmlns:a16="http://schemas.microsoft.com/office/drawing/2014/main" val="1778870661"/>
                  </a:ext>
                </a:extLst>
              </a:tr>
              <a:tr h="0">
                <a:tc>
                  <a:txBody>
                    <a:bodyPr/>
                    <a:lstStyle/>
                    <a:p>
                      <a:pPr algn="ctr" fontAlgn="t"/>
                      <a:r>
                        <a:rPr lang="en-US" altLang="ja-JP" b="0" i="0" dirty="0">
                          <a:effectLst/>
                        </a:rPr>
                        <a:t>5</a:t>
                      </a:r>
                    </a:p>
                  </a:txBody>
                  <a:tcPr marL="38100" marR="38100" marT="15240" marB="15240">
                    <a:lnL>
                      <a:noFill/>
                    </a:lnL>
                    <a:lnR>
                      <a:noFill/>
                    </a:lnR>
                    <a:lnT>
                      <a:noFill/>
                    </a:lnT>
                    <a:lnB>
                      <a:noFill/>
                    </a:lnB>
                  </a:tcPr>
                </a:tc>
                <a:tc>
                  <a:txBody>
                    <a:bodyPr/>
                    <a:lstStyle/>
                    <a:p>
                      <a:pPr fontAlgn="t"/>
                      <a:r>
                        <a:rPr lang="ja-JP" altLang="en-US" i="0" dirty="0">
                          <a:effectLst/>
                        </a:rPr>
                        <a:t>エ</a:t>
                      </a:r>
                    </a:p>
                  </a:txBody>
                  <a:tcPr marL="38100" marR="38100" marT="15240" marB="15240">
                    <a:lnL>
                      <a:noFill/>
                    </a:lnL>
                    <a:lnR>
                      <a:noFill/>
                    </a:lnR>
                    <a:lnT>
                      <a:noFill/>
                    </a:lnT>
                    <a:lnB>
                      <a:noFill/>
                    </a:lnB>
                  </a:tcPr>
                </a:tc>
                <a:tc>
                  <a:txBody>
                    <a:bodyPr/>
                    <a:lstStyle/>
                    <a:p>
                      <a:pPr fontAlgn="t"/>
                      <a:r>
                        <a:rPr lang="ja-JP" altLang="en-US" i="0" dirty="0">
                          <a:effectLst/>
                        </a:rPr>
                        <a:t>ア</a:t>
                      </a:r>
                    </a:p>
                  </a:txBody>
                  <a:tcPr marL="38100" marR="38100" marT="15240" marB="15240">
                    <a:lnL>
                      <a:noFill/>
                    </a:lnL>
                    <a:lnR>
                      <a:noFill/>
                    </a:lnR>
                    <a:lnT>
                      <a:noFill/>
                    </a:lnT>
                    <a:lnB>
                      <a:noFill/>
                    </a:lnB>
                  </a:tcPr>
                </a:tc>
                <a:tc>
                  <a:txBody>
                    <a:bodyPr/>
                    <a:lstStyle/>
                    <a:p>
                      <a:pPr fontAlgn="t"/>
                      <a:r>
                        <a:rPr lang="ja-JP" altLang="en-US" i="0" dirty="0">
                          <a:effectLst/>
                        </a:rPr>
                        <a:t>ウ</a:t>
                      </a:r>
                    </a:p>
                  </a:txBody>
                  <a:tcPr marL="38100" marR="38100" marT="15240" marB="15240">
                    <a:lnL>
                      <a:noFill/>
                    </a:lnL>
                    <a:lnR>
                      <a:noFill/>
                    </a:lnR>
                    <a:lnT>
                      <a:noFill/>
                    </a:lnT>
                    <a:lnB>
                      <a:noFill/>
                    </a:lnB>
                  </a:tcPr>
                </a:tc>
                <a:extLst>
                  <a:ext uri="{0D108BD9-81ED-4DB2-BD59-A6C34878D82A}">
                    <a16:rowId xmlns:a16="http://schemas.microsoft.com/office/drawing/2014/main" val="2765912776"/>
                  </a:ext>
                </a:extLst>
              </a:tr>
            </a:tbl>
          </a:graphicData>
        </a:graphic>
      </p:graphicFrame>
      <p:sp>
        <p:nvSpPr>
          <p:cNvPr id="4" name="Rectangle 1">
            <a:extLst>
              <a:ext uri="{FF2B5EF4-FFF2-40B4-BE49-F238E27FC236}">
                <a16:creationId xmlns:a16="http://schemas.microsoft.com/office/drawing/2014/main" id="{EA3BC9F5-41D2-4133-90E5-88D084F46910}"/>
              </a:ext>
            </a:extLst>
          </p:cNvPr>
          <p:cNvSpPr>
            <a:spLocks noChangeArrowheads="1"/>
          </p:cNvSpPr>
          <p:nvPr/>
        </p:nvSpPr>
        <p:spPr bwMode="auto">
          <a:xfrm>
            <a:off x="6701117" y="4737194"/>
            <a:ext cx="256956" cy="43088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516792" tIns="0" rIns="0" bIns="0" numCol="1" anchor="t" anchorCtr="0" compatLnSpc="1">
            <a:prstTxWarp prst="textNoShape">
              <a:avLst/>
            </a:prstTxWarp>
            <a:spAutoFit/>
          </a:bodyPr>
          <a:lstStyle/>
          <a:p>
            <a:pPr marL="0" marR="0" lvl="0" indent="0" algn="ctr" defTabSz="914400" rtl="0" eaLnBrk="0" fontAlgn="t" latinLnBrk="0" hangingPunct="0">
              <a:lnSpc>
                <a:spcPct val="100000"/>
              </a:lnSpc>
              <a:spcBef>
                <a:spcPct val="0"/>
              </a:spcBef>
              <a:spcAft>
                <a:spcPct val="0"/>
              </a:spcAft>
              <a:buClrTx/>
              <a:buSzTx/>
              <a:buFontTx/>
              <a:buNone/>
              <a:tabLst/>
            </a:pPr>
            <a:br>
              <a:rPr kumimoji="0" lang="ja-JP" altLang="ja-JP" sz="1000" b="0" i="0" u="none" strike="noStrike" cap="none" normalizeH="0" baseline="0">
                <a:ln>
                  <a:noFill/>
                </a:ln>
                <a:solidFill>
                  <a:srgbClr val="197FBF"/>
                </a:solidFill>
                <a:effectLst/>
                <a:latin typeface="メイリオ" panose="020B0604030504040204" pitchFamily="50" charset="-128"/>
                <a:ea typeface="メイリオ" panose="020B0604030504040204" pitchFamily="50" charset="-128"/>
              </a:rPr>
            </a:br>
            <a:endParaRPr kumimoji="0" lang="ja-JP" altLang="ja-JP" sz="1800" b="0" i="0" u="none" strike="noStrike" cap="none" normalizeH="0" baseline="0">
              <a:ln>
                <a:noFill/>
              </a:ln>
              <a:solidFill>
                <a:schemeClr val="tx1"/>
              </a:solidFill>
              <a:effectLst/>
              <a:latin typeface="Arial" panose="020B0604020202020204" pitchFamily="34" charset="0"/>
            </a:endParaRPr>
          </a:p>
        </p:txBody>
      </p:sp>
      <p:graphicFrame>
        <p:nvGraphicFramePr>
          <p:cNvPr id="5" name="表 6">
            <a:extLst>
              <a:ext uri="{FF2B5EF4-FFF2-40B4-BE49-F238E27FC236}">
                <a16:creationId xmlns:a16="http://schemas.microsoft.com/office/drawing/2014/main" id="{86679E15-E18C-4006-8400-E8415D92B20B}"/>
              </a:ext>
            </a:extLst>
          </p:cNvPr>
          <p:cNvGraphicFramePr>
            <a:graphicFrameLocks noGrp="1"/>
          </p:cNvGraphicFramePr>
          <p:nvPr>
            <p:extLst>
              <p:ext uri="{D42A27DB-BD31-4B8C-83A1-F6EECF244321}">
                <p14:modId xmlns:p14="http://schemas.microsoft.com/office/powerpoint/2010/main" val="3978212519"/>
              </p:ext>
            </p:extLst>
          </p:nvPr>
        </p:nvGraphicFramePr>
        <p:xfrm>
          <a:off x="7107773" y="4797239"/>
          <a:ext cx="2467769" cy="370840"/>
        </p:xfrm>
        <a:graphic>
          <a:graphicData uri="http://schemas.openxmlformats.org/drawingml/2006/table">
            <a:tbl>
              <a:tblPr firstRow="1" bandRow="1">
                <a:tableStyleId>{5C22544A-7EE6-4342-B048-85BDC9FD1C3A}</a:tableStyleId>
              </a:tblPr>
              <a:tblGrid>
                <a:gridCol w="1004214">
                  <a:extLst>
                    <a:ext uri="{9D8B030D-6E8A-4147-A177-3AD203B41FA5}">
                      <a16:colId xmlns:a16="http://schemas.microsoft.com/office/drawing/2014/main" val="924472085"/>
                    </a:ext>
                  </a:extLst>
                </a:gridCol>
                <a:gridCol w="950360">
                  <a:extLst>
                    <a:ext uri="{9D8B030D-6E8A-4147-A177-3AD203B41FA5}">
                      <a16:colId xmlns:a16="http://schemas.microsoft.com/office/drawing/2014/main" val="508437597"/>
                    </a:ext>
                  </a:extLst>
                </a:gridCol>
                <a:gridCol w="513195">
                  <a:extLst>
                    <a:ext uri="{9D8B030D-6E8A-4147-A177-3AD203B41FA5}">
                      <a16:colId xmlns:a16="http://schemas.microsoft.com/office/drawing/2014/main" val="3824849466"/>
                    </a:ext>
                  </a:extLst>
                </a:gridCol>
              </a:tblGrid>
              <a:tr h="370840">
                <a:tc>
                  <a:txBody>
                    <a:bodyPr/>
                    <a:lstStyle/>
                    <a:p>
                      <a:r>
                        <a:rPr kumimoji="1" lang="en-US" altLang="ja-JP" dirty="0">
                          <a:solidFill>
                            <a:schemeClr val="tx1"/>
                          </a:solidFill>
                        </a:rPr>
                        <a:t>A</a:t>
                      </a:r>
                      <a:endParaRPr kumimoji="1" lang="ja-JP" altLang="en-US" dirty="0">
                        <a:solidFill>
                          <a:schemeClr val="tx1"/>
                        </a:solidFill>
                      </a:endParaRPr>
                    </a:p>
                  </a:txBody>
                  <a:tcPr>
                    <a:noFill/>
                  </a:tcPr>
                </a:tc>
                <a:tc>
                  <a:txBody>
                    <a:bodyPr/>
                    <a:lstStyle/>
                    <a:p>
                      <a:r>
                        <a:rPr kumimoji="1" lang="en-US" altLang="ja-JP" dirty="0">
                          <a:solidFill>
                            <a:schemeClr val="tx1"/>
                          </a:solidFill>
                        </a:rPr>
                        <a:t>B</a:t>
                      </a:r>
                      <a:endParaRPr kumimoji="1" lang="ja-JP" altLang="en-US" dirty="0">
                        <a:solidFill>
                          <a:schemeClr val="tx1"/>
                        </a:solidFill>
                      </a:endParaRPr>
                    </a:p>
                  </a:txBody>
                  <a:tcPr>
                    <a:noFill/>
                  </a:tcPr>
                </a:tc>
                <a:tc>
                  <a:txBody>
                    <a:bodyPr/>
                    <a:lstStyle/>
                    <a:p>
                      <a:r>
                        <a:rPr kumimoji="1" lang="en-US" altLang="ja-JP" dirty="0">
                          <a:solidFill>
                            <a:schemeClr val="tx1"/>
                          </a:solidFill>
                        </a:rPr>
                        <a:t>C</a:t>
                      </a:r>
                      <a:endParaRPr kumimoji="1" lang="ja-JP" altLang="en-US" dirty="0">
                        <a:solidFill>
                          <a:schemeClr val="tx1"/>
                        </a:solidFill>
                      </a:endParaRPr>
                    </a:p>
                  </a:txBody>
                  <a:tcPr>
                    <a:noFill/>
                  </a:tcPr>
                </a:tc>
                <a:extLst>
                  <a:ext uri="{0D108BD9-81ED-4DB2-BD59-A6C34878D82A}">
                    <a16:rowId xmlns:a16="http://schemas.microsoft.com/office/drawing/2014/main" val="2704217994"/>
                  </a:ext>
                </a:extLst>
              </a:tr>
            </a:tbl>
          </a:graphicData>
        </a:graphic>
      </p:graphicFrame>
      <p:sp>
        <p:nvSpPr>
          <p:cNvPr id="9" name="テキスト ボックス 8">
            <a:extLst>
              <a:ext uri="{FF2B5EF4-FFF2-40B4-BE49-F238E27FC236}">
                <a16:creationId xmlns:a16="http://schemas.microsoft.com/office/drawing/2014/main" id="{2F692D46-D77F-4F74-83DE-CAEBCE2AC13E}"/>
              </a:ext>
            </a:extLst>
          </p:cNvPr>
          <p:cNvSpPr txBox="1"/>
          <p:nvPr/>
        </p:nvSpPr>
        <p:spPr>
          <a:xfrm>
            <a:off x="5423953" y="4769757"/>
            <a:ext cx="1640541" cy="365760"/>
          </a:xfrm>
          <a:prstGeom prst="rect">
            <a:avLst/>
          </a:prstGeom>
          <a:noFill/>
        </p:spPr>
        <p:txBody>
          <a:bodyPr wrap="square" rtlCol="0">
            <a:spAutoFit/>
          </a:bodyPr>
          <a:lstStyle/>
          <a:p>
            <a:r>
              <a:rPr kumimoji="1" lang="en-US" altLang="ja-JP" dirty="0"/>
              <a:t>(</a:t>
            </a:r>
            <a:r>
              <a:rPr kumimoji="1" lang="ja-JP" altLang="en-US" dirty="0"/>
              <a:t>組み合わせ</a:t>
            </a:r>
            <a:r>
              <a:rPr kumimoji="1" lang="en-US" altLang="ja-JP" dirty="0"/>
              <a:t>)</a:t>
            </a:r>
            <a:endParaRPr kumimoji="1" lang="ja-JP" altLang="en-US" dirty="0"/>
          </a:p>
        </p:txBody>
      </p:sp>
    </p:spTree>
    <p:extLst>
      <p:ext uri="{BB962C8B-B14F-4D97-AF65-F5344CB8AC3E}">
        <p14:creationId xmlns:p14="http://schemas.microsoft.com/office/powerpoint/2010/main" val="2556523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42A3A74-F386-4B57-A455-2268DB358F12}"/>
              </a:ext>
            </a:extLst>
          </p:cNvPr>
          <p:cNvSpPr txBox="1"/>
          <p:nvPr/>
        </p:nvSpPr>
        <p:spPr>
          <a:xfrm>
            <a:off x="1838325" y="1528480"/>
            <a:ext cx="6096000" cy="1900520"/>
          </a:xfrm>
          <a:prstGeom prst="rect">
            <a:avLst/>
          </a:prstGeom>
          <a:noFill/>
        </p:spPr>
        <p:txBody>
          <a:bodyPr wrap="square">
            <a:spAutoFit/>
          </a:bodyPr>
          <a:lstStyle/>
          <a:p>
            <a:pPr>
              <a:lnSpc>
                <a:spcPct val="150000"/>
              </a:lnSpc>
            </a:pPr>
            <a:r>
              <a:rPr lang="ja-JP" altLang="en-US" sz="2000" b="0" i="0" dirty="0">
                <a:solidFill>
                  <a:srgbClr val="434343"/>
                </a:solidFill>
                <a:effectLst/>
                <a:latin typeface="メイリオ" panose="020B0604030504040204" pitchFamily="50" charset="-128"/>
                <a:ea typeface="メイリオ" panose="020B0604030504040204" pitchFamily="50" charset="-128"/>
              </a:rPr>
              <a:t>Ａ－児童養護施設</a:t>
            </a:r>
            <a:br>
              <a:rPr lang="ja-JP" altLang="en-US" sz="2000" dirty="0"/>
            </a:br>
            <a:r>
              <a:rPr lang="ja-JP" altLang="en-US" sz="2000" b="0" i="0" dirty="0">
                <a:solidFill>
                  <a:srgbClr val="434343"/>
                </a:solidFill>
                <a:effectLst/>
                <a:latin typeface="メイリオ" panose="020B0604030504040204" pitchFamily="50" charset="-128"/>
                <a:ea typeface="メイリオ" panose="020B0604030504040204" pitchFamily="50" charset="-128"/>
              </a:rPr>
              <a:t>Ｂ－乳児院</a:t>
            </a:r>
            <a:br>
              <a:rPr lang="ja-JP" altLang="en-US" sz="2000" dirty="0"/>
            </a:br>
            <a:r>
              <a:rPr lang="ja-JP" altLang="en-US" sz="2000" b="0" i="0" dirty="0">
                <a:solidFill>
                  <a:srgbClr val="434343"/>
                </a:solidFill>
                <a:effectLst/>
                <a:latin typeface="メイリオ" panose="020B0604030504040204" pitchFamily="50" charset="-128"/>
                <a:ea typeface="メイリオ" panose="020B0604030504040204" pitchFamily="50" charset="-128"/>
              </a:rPr>
              <a:t>Ｃ－児童自立支援施設</a:t>
            </a:r>
            <a:br>
              <a:rPr lang="ja-JP" altLang="en-US" sz="2000" dirty="0"/>
            </a:br>
            <a:r>
              <a:rPr lang="ja-JP" altLang="en-US" sz="2000" b="0" i="0" dirty="0">
                <a:solidFill>
                  <a:srgbClr val="434343"/>
                </a:solidFill>
                <a:effectLst/>
                <a:latin typeface="メイリオ" panose="020B0604030504040204" pitchFamily="50" charset="-128"/>
                <a:ea typeface="メイリオ" panose="020B0604030504040204" pitchFamily="50" charset="-128"/>
              </a:rPr>
              <a:t>適切な組み合わせは２である。</a:t>
            </a:r>
            <a:endParaRPr lang="ja-JP" altLang="en-US" sz="2000" dirty="0"/>
          </a:p>
        </p:txBody>
      </p:sp>
      <p:sp>
        <p:nvSpPr>
          <p:cNvPr id="4" name="テキスト ボックス 3">
            <a:extLst>
              <a:ext uri="{FF2B5EF4-FFF2-40B4-BE49-F238E27FC236}">
                <a16:creationId xmlns:a16="http://schemas.microsoft.com/office/drawing/2014/main" id="{DE679F6B-C422-4044-89E6-6A5C6039D689}"/>
              </a:ext>
            </a:extLst>
          </p:cNvPr>
          <p:cNvSpPr txBox="1"/>
          <p:nvPr/>
        </p:nvSpPr>
        <p:spPr>
          <a:xfrm>
            <a:off x="1209675" y="649264"/>
            <a:ext cx="628650" cy="461665"/>
          </a:xfrm>
          <a:prstGeom prst="rect">
            <a:avLst/>
          </a:prstGeom>
          <a:noFill/>
        </p:spPr>
        <p:txBody>
          <a:bodyPr wrap="square" rtlCol="0">
            <a:spAutoFit/>
          </a:bodyPr>
          <a:lstStyle/>
          <a:p>
            <a:r>
              <a:rPr kumimoji="1" lang="ja-JP" altLang="en-US" sz="2400" b="1" dirty="0"/>
              <a:t>２</a:t>
            </a:r>
          </a:p>
        </p:txBody>
      </p:sp>
      <p:sp>
        <p:nvSpPr>
          <p:cNvPr id="5" name="矢印: 五方向 4">
            <a:extLst>
              <a:ext uri="{FF2B5EF4-FFF2-40B4-BE49-F238E27FC236}">
                <a16:creationId xmlns:a16="http://schemas.microsoft.com/office/drawing/2014/main" id="{0B6ABEED-684A-4B27-BBED-AAD1D3E4FBF2}"/>
              </a:ext>
            </a:extLst>
          </p:cNvPr>
          <p:cNvSpPr/>
          <p:nvPr/>
        </p:nvSpPr>
        <p:spPr>
          <a:xfrm>
            <a:off x="277345" y="612623"/>
            <a:ext cx="932330" cy="461664"/>
          </a:xfrm>
          <a:prstGeom prst="homePlat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E863B9B6-3EC9-46D0-BE58-346634F15662}"/>
              </a:ext>
            </a:extLst>
          </p:cNvPr>
          <p:cNvSpPr txBox="1"/>
          <p:nvPr/>
        </p:nvSpPr>
        <p:spPr>
          <a:xfrm>
            <a:off x="340659" y="665291"/>
            <a:ext cx="726141" cy="369332"/>
          </a:xfrm>
          <a:prstGeom prst="rect">
            <a:avLst/>
          </a:prstGeom>
          <a:noFill/>
        </p:spPr>
        <p:txBody>
          <a:bodyPr wrap="square" rtlCol="0">
            <a:spAutoFit/>
          </a:bodyPr>
          <a:lstStyle/>
          <a:p>
            <a:r>
              <a:rPr kumimoji="1" lang="ja-JP" altLang="en-US" dirty="0"/>
              <a:t>回答</a:t>
            </a:r>
          </a:p>
        </p:txBody>
      </p:sp>
      <p:sp>
        <p:nvSpPr>
          <p:cNvPr id="6" name="矢印: 五方向 5">
            <a:extLst>
              <a:ext uri="{FF2B5EF4-FFF2-40B4-BE49-F238E27FC236}">
                <a16:creationId xmlns:a16="http://schemas.microsoft.com/office/drawing/2014/main" id="{F69B1D6B-692D-4DA3-B99D-901E3CEF40F9}"/>
              </a:ext>
            </a:extLst>
          </p:cNvPr>
          <p:cNvSpPr/>
          <p:nvPr/>
        </p:nvSpPr>
        <p:spPr>
          <a:xfrm>
            <a:off x="215152" y="1476375"/>
            <a:ext cx="914400" cy="461664"/>
          </a:xfrm>
          <a:prstGeom prst="homePlat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8F46E7BA-894C-4940-A6C6-9FCF41224F3C}"/>
              </a:ext>
            </a:extLst>
          </p:cNvPr>
          <p:cNvSpPr txBox="1"/>
          <p:nvPr/>
        </p:nvSpPr>
        <p:spPr>
          <a:xfrm>
            <a:off x="282387" y="1522541"/>
            <a:ext cx="651063" cy="369332"/>
          </a:xfrm>
          <a:prstGeom prst="rect">
            <a:avLst/>
          </a:prstGeom>
          <a:noFill/>
        </p:spPr>
        <p:txBody>
          <a:bodyPr wrap="square" rtlCol="0">
            <a:spAutoFit/>
          </a:bodyPr>
          <a:lstStyle/>
          <a:p>
            <a:r>
              <a:rPr kumimoji="1" lang="ja-JP" altLang="en-US" dirty="0"/>
              <a:t>解説</a:t>
            </a:r>
          </a:p>
        </p:txBody>
      </p:sp>
    </p:spTree>
    <p:extLst>
      <p:ext uri="{BB962C8B-B14F-4D97-AF65-F5344CB8AC3E}">
        <p14:creationId xmlns:p14="http://schemas.microsoft.com/office/powerpoint/2010/main" val="3452117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13648600-7616-43BE-87ED-8DBD6EFC79D2}"/>
              </a:ext>
            </a:extLst>
          </p:cNvPr>
          <p:cNvSpPr txBox="1"/>
          <p:nvPr/>
        </p:nvSpPr>
        <p:spPr>
          <a:xfrm>
            <a:off x="3151093" y="129300"/>
            <a:ext cx="7709647" cy="1298304"/>
          </a:xfrm>
          <a:prstGeom prst="rect">
            <a:avLst/>
          </a:prstGeom>
          <a:solidFill>
            <a:schemeClr val="bg1"/>
          </a:solidFill>
          <a:ln>
            <a:noFill/>
          </a:ln>
        </p:spPr>
        <p:txBody>
          <a:bodyPr wrap="square">
            <a:spAutoFit/>
          </a:bodyPr>
          <a:lstStyle/>
          <a:p>
            <a:pPr algn="l">
              <a:lnSpc>
                <a:spcPct val="150000"/>
              </a:lnSpc>
            </a:pPr>
            <a:r>
              <a:rPr lang="ja-JP" altLang="en-US" b="0" i="0" dirty="0">
                <a:solidFill>
                  <a:srgbClr val="111111"/>
                </a:solidFill>
                <a:effectLst/>
                <a:latin typeface="Roboto" panose="02000000000000000000" pitchFamily="2" charset="0"/>
              </a:rPr>
              <a:t>保護者のない児童，虐待されている児童などを入所させて養護し，自立を支援する児童福祉施設。</a:t>
            </a:r>
            <a:endParaRPr lang="en-US" altLang="ja-JP" b="0" i="0" dirty="0">
              <a:solidFill>
                <a:srgbClr val="111111"/>
              </a:solidFill>
              <a:effectLst/>
              <a:latin typeface="Roboto" panose="02000000000000000000" pitchFamily="2" charset="0"/>
            </a:endParaRPr>
          </a:p>
          <a:p>
            <a:pPr algn="l">
              <a:lnSpc>
                <a:spcPct val="150000"/>
              </a:lnSpc>
            </a:pPr>
            <a:r>
              <a:rPr lang="en-US" altLang="ja-JP" b="0" i="0" dirty="0">
                <a:solidFill>
                  <a:srgbClr val="111111"/>
                </a:solidFill>
                <a:effectLst/>
                <a:latin typeface="Roboto" panose="02000000000000000000" pitchFamily="2" charset="0"/>
              </a:rPr>
              <a:t>1997</a:t>
            </a:r>
            <a:r>
              <a:rPr lang="ja-JP" altLang="en-US" b="0" i="0" dirty="0">
                <a:solidFill>
                  <a:srgbClr val="111111"/>
                </a:solidFill>
                <a:effectLst/>
                <a:latin typeface="Roboto" panose="02000000000000000000" pitchFamily="2" charset="0"/>
              </a:rPr>
              <a:t>年（平成</a:t>
            </a:r>
            <a:r>
              <a:rPr lang="en-US" altLang="ja-JP" b="0" i="0" dirty="0">
                <a:solidFill>
                  <a:srgbClr val="111111"/>
                </a:solidFill>
                <a:effectLst/>
                <a:latin typeface="Roboto" panose="02000000000000000000" pitchFamily="2" charset="0"/>
              </a:rPr>
              <a:t>9</a:t>
            </a:r>
            <a:r>
              <a:rPr lang="ja-JP" altLang="en-US" b="0" i="0" dirty="0">
                <a:solidFill>
                  <a:srgbClr val="111111"/>
                </a:solidFill>
                <a:effectLst/>
                <a:latin typeface="Roboto" panose="02000000000000000000" pitchFamily="2" charset="0"/>
              </a:rPr>
              <a:t>）児童福祉法の改正により，養護施設を改称。</a:t>
            </a:r>
          </a:p>
        </p:txBody>
      </p:sp>
      <p:sp>
        <p:nvSpPr>
          <p:cNvPr id="5" name="テキスト ボックス 4">
            <a:extLst>
              <a:ext uri="{FF2B5EF4-FFF2-40B4-BE49-F238E27FC236}">
                <a16:creationId xmlns:a16="http://schemas.microsoft.com/office/drawing/2014/main" id="{5D028201-1433-4FB4-9403-16552B90D173}"/>
              </a:ext>
            </a:extLst>
          </p:cNvPr>
          <p:cNvSpPr txBox="1"/>
          <p:nvPr/>
        </p:nvSpPr>
        <p:spPr>
          <a:xfrm>
            <a:off x="331695" y="266600"/>
            <a:ext cx="1830480" cy="400110"/>
          </a:xfrm>
          <a:prstGeom prst="rect">
            <a:avLst/>
          </a:prstGeom>
          <a:noFill/>
        </p:spPr>
        <p:txBody>
          <a:bodyPr wrap="square">
            <a:spAutoFit/>
          </a:bodyPr>
          <a:lstStyle/>
          <a:p>
            <a:r>
              <a:rPr lang="ja-JP" altLang="en-US" sz="2000" b="0" i="0" dirty="0">
                <a:solidFill>
                  <a:srgbClr val="434343"/>
                </a:solidFill>
                <a:effectLst/>
                <a:latin typeface="ＭＳ Ｐゴシック" panose="020B0600070205080204" pitchFamily="50" charset="-128"/>
                <a:ea typeface="ＭＳ Ｐゴシック" panose="020B0600070205080204" pitchFamily="50" charset="-128"/>
              </a:rPr>
              <a:t>児童養護施設</a:t>
            </a:r>
            <a:endParaRPr lang="ja-JP" altLang="en-US" sz="2000" dirty="0">
              <a:latin typeface="ＭＳ Ｐゴシック" panose="020B0600070205080204" pitchFamily="50" charset="-128"/>
              <a:ea typeface="ＭＳ Ｐゴシック" panose="020B0600070205080204" pitchFamily="50" charset="-128"/>
            </a:endParaRPr>
          </a:p>
        </p:txBody>
      </p:sp>
      <p:sp>
        <p:nvSpPr>
          <p:cNvPr id="7" name="テキスト ボックス 6">
            <a:extLst>
              <a:ext uri="{FF2B5EF4-FFF2-40B4-BE49-F238E27FC236}">
                <a16:creationId xmlns:a16="http://schemas.microsoft.com/office/drawing/2014/main" id="{CAFDF91E-3127-434C-88A5-95808DD24567}"/>
              </a:ext>
            </a:extLst>
          </p:cNvPr>
          <p:cNvSpPr txBox="1"/>
          <p:nvPr/>
        </p:nvSpPr>
        <p:spPr>
          <a:xfrm>
            <a:off x="3227292" y="1967374"/>
            <a:ext cx="6947648" cy="1297086"/>
          </a:xfrm>
          <a:prstGeom prst="rect">
            <a:avLst/>
          </a:prstGeom>
          <a:noFill/>
          <a:ln>
            <a:noFill/>
          </a:ln>
        </p:spPr>
        <p:txBody>
          <a:bodyPr wrap="square">
            <a:spAutoFit/>
          </a:bodyPr>
          <a:lstStyle/>
          <a:p>
            <a:pPr>
              <a:lnSpc>
                <a:spcPct val="150000"/>
              </a:lnSpc>
            </a:pPr>
            <a:r>
              <a:rPr lang="ja-JP" altLang="en-US" i="0" dirty="0">
                <a:solidFill>
                  <a:srgbClr val="333333"/>
                </a:solidFill>
                <a:effectLst/>
                <a:latin typeface="Times New Roman" panose="02020603050405020304" pitchFamily="18" charset="0"/>
              </a:rPr>
              <a:t>子育て支援を進めながら、母子の生活と自立を支援</a:t>
            </a:r>
          </a:p>
          <a:p>
            <a:pPr>
              <a:lnSpc>
                <a:spcPct val="150000"/>
              </a:lnSpc>
            </a:pPr>
            <a:r>
              <a:rPr lang="ja-JP" altLang="en-US" b="0" i="0" dirty="0">
                <a:solidFill>
                  <a:srgbClr val="000000"/>
                </a:solidFill>
                <a:effectLst/>
                <a:latin typeface="Segoe UI" panose="020B0502040204020203" pitchFamily="34" charset="0"/>
              </a:rPr>
              <a:t>母子生活支援施設とは、</a:t>
            </a:r>
            <a:r>
              <a:rPr lang="en-US" altLang="ja-JP" b="0" i="0" dirty="0">
                <a:solidFill>
                  <a:srgbClr val="000000"/>
                </a:solidFill>
                <a:effectLst/>
                <a:latin typeface="Segoe UI" panose="020B0502040204020203" pitchFamily="34" charset="0"/>
              </a:rPr>
              <a:t>1947</a:t>
            </a:r>
            <a:r>
              <a:rPr lang="ja-JP" altLang="en-US" b="0" i="0" dirty="0">
                <a:solidFill>
                  <a:srgbClr val="000000"/>
                </a:solidFill>
                <a:effectLst/>
                <a:latin typeface="Segoe UI" panose="020B0502040204020203" pitchFamily="34" charset="0"/>
              </a:rPr>
              <a:t>（昭和</a:t>
            </a:r>
            <a:r>
              <a:rPr lang="en-US" altLang="ja-JP" b="0" i="0" dirty="0">
                <a:solidFill>
                  <a:srgbClr val="000000"/>
                </a:solidFill>
                <a:effectLst/>
                <a:latin typeface="Segoe UI" panose="020B0502040204020203" pitchFamily="34" charset="0"/>
              </a:rPr>
              <a:t>22</a:t>
            </a:r>
            <a:r>
              <a:rPr lang="ja-JP" altLang="en-US" b="0" i="0" dirty="0">
                <a:solidFill>
                  <a:srgbClr val="000000"/>
                </a:solidFill>
                <a:effectLst/>
                <a:latin typeface="Segoe UI" panose="020B0502040204020203" pitchFamily="34" charset="0"/>
              </a:rPr>
              <a:t>）年に制定され児童福祉法に定められる施設</a:t>
            </a:r>
          </a:p>
        </p:txBody>
      </p:sp>
      <p:sp>
        <p:nvSpPr>
          <p:cNvPr id="9" name="テキスト ボックス 8">
            <a:extLst>
              <a:ext uri="{FF2B5EF4-FFF2-40B4-BE49-F238E27FC236}">
                <a16:creationId xmlns:a16="http://schemas.microsoft.com/office/drawing/2014/main" id="{D048E71D-D05C-4E3E-8A80-74463DC9D23E}"/>
              </a:ext>
            </a:extLst>
          </p:cNvPr>
          <p:cNvSpPr txBox="1"/>
          <p:nvPr/>
        </p:nvSpPr>
        <p:spPr>
          <a:xfrm>
            <a:off x="331695" y="2061356"/>
            <a:ext cx="2297205" cy="400110"/>
          </a:xfrm>
          <a:prstGeom prst="rect">
            <a:avLst/>
          </a:prstGeom>
          <a:noFill/>
          <a:ln>
            <a:solidFill>
              <a:srgbClr val="FFC000"/>
            </a:solidFill>
          </a:ln>
        </p:spPr>
        <p:txBody>
          <a:bodyPr wrap="square">
            <a:spAutoFit/>
          </a:bodyPr>
          <a:lstStyle/>
          <a:p>
            <a:r>
              <a:rPr lang="ja-JP" altLang="en-US" sz="2000" i="0" dirty="0">
                <a:solidFill>
                  <a:srgbClr val="333333"/>
                </a:solidFill>
                <a:effectLst/>
                <a:latin typeface="ＭＳ Ｐゴシック" panose="020B0600070205080204" pitchFamily="50" charset="-128"/>
                <a:ea typeface="ＭＳ Ｐゴシック" panose="020B0600070205080204" pitchFamily="50" charset="-128"/>
              </a:rPr>
              <a:t>母子生活支援施設</a:t>
            </a:r>
            <a:endParaRPr lang="ja-JP" altLang="en-US" sz="2000" dirty="0">
              <a:latin typeface="ＭＳ Ｐゴシック" panose="020B0600070205080204" pitchFamily="50" charset="-128"/>
              <a:ea typeface="ＭＳ Ｐゴシック" panose="020B0600070205080204" pitchFamily="50" charset="-128"/>
            </a:endParaRPr>
          </a:p>
        </p:txBody>
      </p:sp>
      <p:sp>
        <p:nvSpPr>
          <p:cNvPr id="11" name="テキスト ボックス 10">
            <a:extLst>
              <a:ext uri="{FF2B5EF4-FFF2-40B4-BE49-F238E27FC236}">
                <a16:creationId xmlns:a16="http://schemas.microsoft.com/office/drawing/2014/main" id="{5F5905D8-92A5-4762-B126-4512B48FCC37}"/>
              </a:ext>
            </a:extLst>
          </p:cNvPr>
          <p:cNvSpPr txBox="1"/>
          <p:nvPr/>
        </p:nvSpPr>
        <p:spPr>
          <a:xfrm>
            <a:off x="331695" y="3456002"/>
            <a:ext cx="1011330" cy="400110"/>
          </a:xfrm>
          <a:prstGeom prst="rect">
            <a:avLst/>
          </a:prstGeom>
          <a:noFill/>
          <a:ln>
            <a:solidFill>
              <a:srgbClr val="FFC000"/>
            </a:solidFill>
          </a:ln>
        </p:spPr>
        <p:txBody>
          <a:bodyPr wrap="square">
            <a:spAutoFit/>
          </a:bodyPr>
          <a:lstStyle/>
          <a:p>
            <a:r>
              <a:rPr lang="ja-JP" altLang="en-US" sz="2000" b="0" i="0" dirty="0">
                <a:solidFill>
                  <a:srgbClr val="434343"/>
                </a:solidFill>
                <a:effectLst/>
                <a:latin typeface="ＭＳ Ｐゴシック" panose="020B0600070205080204" pitchFamily="50" charset="-128"/>
                <a:ea typeface="ＭＳ Ｐゴシック" panose="020B0600070205080204" pitchFamily="50" charset="-128"/>
              </a:rPr>
              <a:t>乳児院</a:t>
            </a:r>
            <a:endParaRPr lang="ja-JP" altLang="en-US" sz="2000" dirty="0">
              <a:latin typeface="ＭＳ Ｐゴシック" panose="020B0600070205080204" pitchFamily="50" charset="-128"/>
              <a:ea typeface="ＭＳ Ｐゴシック" panose="020B0600070205080204" pitchFamily="50" charset="-128"/>
            </a:endParaRPr>
          </a:p>
        </p:txBody>
      </p:sp>
      <p:sp>
        <p:nvSpPr>
          <p:cNvPr id="13" name="テキスト ボックス 12">
            <a:extLst>
              <a:ext uri="{FF2B5EF4-FFF2-40B4-BE49-F238E27FC236}">
                <a16:creationId xmlns:a16="http://schemas.microsoft.com/office/drawing/2014/main" id="{1F170C22-F294-4816-94F1-A29C2F4CD4F3}"/>
              </a:ext>
            </a:extLst>
          </p:cNvPr>
          <p:cNvSpPr txBox="1"/>
          <p:nvPr/>
        </p:nvSpPr>
        <p:spPr>
          <a:xfrm>
            <a:off x="3227292" y="3264460"/>
            <a:ext cx="8032378" cy="1715470"/>
          </a:xfrm>
          <a:prstGeom prst="rect">
            <a:avLst/>
          </a:prstGeom>
          <a:noFill/>
        </p:spPr>
        <p:txBody>
          <a:bodyPr wrap="square">
            <a:spAutoFit/>
          </a:bodyPr>
          <a:lstStyle/>
          <a:p>
            <a:pPr algn="l" fontAlgn="base">
              <a:lnSpc>
                <a:spcPct val="150000"/>
              </a:lnSpc>
            </a:pPr>
            <a:r>
              <a:rPr lang="ja-JP" altLang="en-US" b="0" i="0" dirty="0">
                <a:solidFill>
                  <a:srgbClr val="333333"/>
                </a:solidFill>
                <a:effectLst/>
                <a:latin typeface="Yu Gothic" panose="020B0400000000000000" pitchFamily="50" charset="-128"/>
                <a:ea typeface="Yu Gothic" panose="020B0400000000000000" pitchFamily="50" charset="-128"/>
              </a:rPr>
              <a:t>乳児院とは、さまざまな事情によって保護者との生活が困難な乳児を保護し、養育する施設のことを言う</a:t>
            </a:r>
            <a:br>
              <a:rPr lang="ja-JP" altLang="en-US" b="0" i="0" dirty="0">
                <a:solidFill>
                  <a:srgbClr val="333333"/>
                </a:solidFill>
                <a:effectLst/>
                <a:latin typeface="Yu Gothic" panose="020B0400000000000000" pitchFamily="50" charset="-128"/>
                <a:ea typeface="Yu Gothic" panose="020B0400000000000000" pitchFamily="50" charset="-128"/>
              </a:rPr>
            </a:br>
            <a:r>
              <a:rPr lang="ja-JP" altLang="en-US" b="0" i="0" dirty="0">
                <a:solidFill>
                  <a:srgbClr val="333333"/>
                </a:solidFill>
                <a:effectLst/>
                <a:latin typeface="Yu Gothic" panose="020B0400000000000000" pitchFamily="50" charset="-128"/>
                <a:ea typeface="Yu Gothic" panose="020B0400000000000000" pitchFamily="50" charset="-128"/>
              </a:rPr>
              <a:t>運営は地方自治体、社会福祉法人などが行う</a:t>
            </a:r>
          </a:p>
          <a:p>
            <a:pPr algn="l" fontAlgn="base">
              <a:lnSpc>
                <a:spcPct val="150000"/>
              </a:lnSpc>
            </a:pPr>
            <a:r>
              <a:rPr lang="ja-JP" altLang="en-US" b="0" i="0" dirty="0">
                <a:solidFill>
                  <a:srgbClr val="333333"/>
                </a:solidFill>
                <a:effectLst/>
                <a:latin typeface="Yu Gothic" panose="020B0400000000000000" pitchFamily="50" charset="-128"/>
                <a:ea typeface="Yu Gothic" panose="020B0400000000000000" pitchFamily="50" charset="-128"/>
              </a:rPr>
              <a:t> </a:t>
            </a:r>
          </a:p>
        </p:txBody>
      </p:sp>
      <p:sp>
        <p:nvSpPr>
          <p:cNvPr id="15" name="テキスト ボックス 14">
            <a:extLst>
              <a:ext uri="{FF2B5EF4-FFF2-40B4-BE49-F238E27FC236}">
                <a16:creationId xmlns:a16="http://schemas.microsoft.com/office/drawing/2014/main" id="{1B040A41-C08B-4F88-8276-9F835506F5FA}"/>
              </a:ext>
            </a:extLst>
          </p:cNvPr>
          <p:cNvSpPr txBox="1"/>
          <p:nvPr/>
        </p:nvSpPr>
        <p:spPr>
          <a:xfrm>
            <a:off x="2592480" y="4696994"/>
            <a:ext cx="9027459" cy="2130968"/>
          </a:xfrm>
          <a:prstGeom prst="rect">
            <a:avLst/>
          </a:prstGeom>
          <a:noFill/>
        </p:spPr>
        <p:txBody>
          <a:bodyPr wrap="square">
            <a:spAutoFit/>
          </a:bodyPr>
          <a:lstStyle/>
          <a:p>
            <a:pPr>
              <a:lnSpc>
                <a:spcPct val="150000"/>
              </a:lnSpc>
            </a:pPr>
            <a:r>
              <a:rPr lang="ja-JP" altLang="en-US" b="0" i="0" dirty="0">
                <a:solidFill>
                  <a:srgbClr val="333333"/>
                </a:solidFill>
                <a:effectLst/>
                <a:latin typeface="游ゴシック" panose="020B0400000000000000" pitchFamily="50" charset="-128"/>
                <a:ea typeface="游ゴシック" panose="020B0400000000000000" pitchFamily="50" charset="-128"/>
              </a:rPr>
              <a:t>児童自立支援施設は、児童福祉法第</a:t>
            </a:r>
            <a:r>
              <a:rPr lang="en-US" altLang="ja-JP" b="0" i="0" dirty="0">
                <a:solidFill>
                  <a:srgbClr val="333333"/>
                </a:solidFill>
                <a:effectLst/>
                <a:latin typeface="游ゴシック" panose="020B0400000000000000" pitchFamily="50" charset="-128"/>
                <a:ea typeface="游ゴシック" panose="020B0400000000000000" pitchFamily="50" charset="-128"/>
              </a:rPr>
              <a:t>44</a:t>
            </a:r>
            <a:r>
              <a:rPr lang="ja-JP" altLang="en-US" b="0" i="0" dirty="0">
                <a:solidFill>
                  <a:srgbClr val="333333"/>
                </a:solidFill>
                <a:effectLst/>
                <a:latin typeface="游ゴシック" panose="020B0400000000000000" pitchFamily="50" charset="-128"/>
                <a:ea typeface="游ゴシック" panose="020B0400000000000000" pitchFamily="50" charset="-128"/>
              </a:rPr>
              <a:t>条に基づく児童福祉施設で各都道府県に設置</a:t>
            </a:r>
            <a:br>
              <a:rPr lang="ja-JP" altLang="en-US" dirty="0"/>
            </a:br>
            <a:r>
              <a:rPr lang="en-US" altLang="ja-JP" b="0" i="0" dirty="0">
                <a:solidFill>
                  <a:srgbClr val="333333"/>
                </a:solidFill>
                <a:effectLst/>
                <a:latin typeface="游ゴシック" panose="020B0400000000000000" pitchFamily="50" charset="-128"/>
                <a:ea typeface="游ゴシック" panose="020B0400000000000000" pitchFamily="50" charset="-128"/>
              </a:rPr>
              <a:t>2020</a:t>
            </a:r>
            <a:r>
              <a:rPr lang="ja-JP" altLang="en-US" b="0" i="0" dirty="0">
                <a:solidFill>
                  <a:srgbClr val="333333"/>
                </a:solidFill>
                <a:effectLst/>
                <a:latin typeface="游ゴシック" panose="020B0400000000000000" pitchFamily="50" charset="-128"/>
                <a:ea typeface="游ゴシック" panose="020B0400000000000000" pitchFamily="50" charset="-128"/>
              </a:rPr>
              <a:t>年現在、全国に</a:t>
            </a:r>
            <a:r>
              <a:rPr lang="en-US" altLang="ja-JP" b="0" i="0" dirty="0">
                <a:solidFill>
                  <a:srgbClr val="333333"/>
                </a:solidFill>
                <a:effectLst/>
                <a:latin typeface="游ゴシック" panose="020B0400000000000000" pitchFamily="50" charset="-128"/>
                <a:ea typeface="游ゴシック" panose="020B0400000000000000" pitchFamily="50" charset="-128"/>
              </a:rPr>
              <a:t>58</a:t>
            </a:r>
            <a:r>
              <a:rPr lang="ja-JP" altLang="en-US" b="0" i="0" dirty="0">
                <a:solidFill>
                  <a:srgbClr val="333333"/>
                </a:solidFill>
                <a:effectLst/>
                <a:latin typeface="游ゴシック" panose="020B0400000000000000" pitchFamily="50" charset="-128"/>
                <a:ea typeface="游ゴシック" panose="020B0400000000000000" pitchFamily="50" charset="-128"/>
              </a:rPr>
              <a:t>箇所の施設があり、その多くが国公立の施設</a:t>
            </a:r>
            <a:br>
              <a:rPr lang="ja-JP" altLang="en-US" dirty="0"/>
            </a:br>
            <a:r>
              <a:rPr lang="ja-JP" altLang="en-US" b="0" i="0" dirty="0">
                <a:solidFill>
                  <a:srgbClr val="333333"/>
                </a:solidFill>
                <a:effectLst/>
                <a:latin typeface="游ゴシック" panose="020B0400000000000000" pitchFamily="50" charset="-128"/>
                <a:ea typeface="游ゴシック" panose="020B0400000000000000" pitchFamily="50" charset="-128"/>
              </a:rPr>
              <a:t>児童自立支援施設はかつて「教護院」とも呼ばれ、不良行為をする恐れのある</a:t>
            </a:r>
            <a:endParaRPr lang="en-US" altLang="ja-JP" b="0" i="0" dirty="0">
              <a:solidFill>
                <a:srgbClr val="333333"/>
              </a:solidFill>
              <a:effectLst/>
              <a:latin typeface="游ゴシック" panose="020B0400000000000000" pitchFamily="50" charset="-128"/>
              <a:ea typeface="游ゴシック" panose="020B0400000000000000" pitchFamily="50" charset="-128"/>
            </a:endParaRPr>
          </a:p>
          <a:p>
            <a:pPr>
              <a:lnSpc>
                <a:spcPct val="150000"/>
              </a:lnSpc>
            </a:pPr>
            <a:r>
              <a:rPr lang="ja-JP" altLang="en-US" b="0" i="0" dirty="0">
                <a:solidFill>
                  <a:srgbClr val="333333"/>
                </a:solidFill>
                <a:effectLst/>
                <a:latin typeface="游ゴシック" panose="020B0400000000000000" pitchFamily="50" charset="-128"/>
                <a:ea typeface="游ゴシック" panose="020B0400000000000000" pitchFamily="50" charset="-128"/>
              </a:rPr>
              <a:t>「虞犯傾向」と言われる子どもたちが入所、または通所しながら自立を目指す施設</a:t>
            </a:r>
            <a:br>
              <a:rPr lang="ja-JP" altLang="en-US" dirty="0"/>
            </a:br>
            <a:r>
              <a:rPr lang="en-US" altLang="ja-JP" b="0" i="0" dirty="0">
                <a:solidFill>
                  <a:srgbClr val="333333"/>
                </a:solidFill>
                <a:effectLst/>
                <a:latin typeface="游ゴシック" panose="020B0400000000000000" pitchFamily="50" charset="-128"/>
                <a:ea typeface="游ゴシック" panose="020B0400000000000000" pitchFamily="50" charset="-128"/>
              </a:rPr>
              <a:t>18</a:t>
            </a:r>
            <a:r>
              <a:rPr lang="ja-JP" altLang="en-US" b="0" i="0" dirty="0">
                <a:solidFill>
                  <a:srgbClr val="333333"/>
                </a:solidFill>
                <a:effectLst/>
                <a:latin typeface="游ゴシック" panose="020B0400000000000000" pitchFamily="50" charset="-128"/>
                <a:ea typeface="游ゴシック" panose="020B0400000000000000" pitchFamily="50" charset="-128"/>
              </a:rPr>
              <a:t>歳までを期限として約</a:t>
            </a:r>
            <a:r>
              <a:rPr lang="en-US" altLang="ja-JP" b="0" i="0" dirty="0">
                <a:solidFill>
                  <a:srgbClr val="333333"/>
                </a:solidFill>
                <a:effectLst/>
                <a:latin typeface="游ゴシック" panose="020B0400000000000000" pitchFamily="50" charset="-128"/>
                <a:ea typeface="游ゴシック" panose="020B0400000000000000" pitchFamily="50" charset="-128"/>
              </a:rPr>
              <a:t>1400</a:t>
            </a:r>
            <a:r>
              <a:rPr lang="ja-JP" altLang="en-US" b="0" i="0" dirty="0">
                <a:solidFill>
                  <a:srgbClr val="333333"/>
                </a:solidFill>
                <a:effectLst/>
                <a:latin typeface="游ゴシック" panose="020B0400000000000000" pitchFamily="50" charset="-128"/>
                <a:ea typeface="游ゴシック" panose="020B0400000000000000" pitchFamily="50" charset="-128"/>
              </a:rPr>
              <a:t>人の子どもたちが生活</a:t>
            </a:r>
            <a:endParaRPr lang="ja-JP" altLang="en-US" dirty="0"/>
          </a:p>
        </p:txBody>
      </p:sp>
      <p:sp>
        <p:nvSpPr>
          <p:cNvPr id="17" name="テキスト ボックス 16">
            <a:extLst>
              <a:ext uri="{FF2B5EF4-FFF2-40B4-BE49-F238E27FC236}">
                <a16:creationId xmlns:a16="http://schemas.microsoft.com/office/drawing/2014/main" id="{5FABF145-E7C0-403D-8F4E-5FE8FD435134}"/>
              </a:ext>
            </a:extLst>
          </p:cNvPr>
          <p:cNvSpPr txBox="1"/>
          <p:nvPr/>
        </p:nvSpPr>
        <p:spPr>
          <a:xfrm>
            <a:off x="224116" y="4696994"/>
            <a:ext cx="2305611" cy="400110"/>
          </a:xfrm>
          <a:prstGeom prst="rect">
            <a:avLst/>
          </a:prstGeom>
          <a:noFill/>
          <a:ln>
            <a:solidFill>
              <a:srgbClr val="FFC000"/>
            </a:solidFill>
          </a:ln>
        </p:spPr>
        <p:txBody>
          <a:bodyPr wrap="square">
            <a:spAutoFit/>
          </a:bodyPr>
          <a:lstStyle/>
          <a:p>
            <a:r>
              <a:rPr lang="ja-JP" altLang="en-US" sz="2000" b="0" i="0" dirty="0">
                <a:solidFill>
                  <a:srgbClr val="434343"/>
                </a:solidFill>
                <a:effectLst/>
                <a:latin typeface="ＭＳ Ｐゴシック" panose="020B0600070205080204" pitchFamily="50" charset="-128"/>
                <a:ea typeface="ＭＳ Ｐゴシック" panose="020B0600070205080204" pitchFamily="50" charset="-128"/>
              </a:rPr>
              <a:t>児童自立支援施設</a:t>
            </a:r>
            <a:endParaRPr lang="ja-JP" altLang="en-US" sz="2000" dirty="0">
              <a:latin typeface="ＭＳ Ｐゴシック" panose="020B0600070205080204" pitchFamily="50" charset="-128"/>
              <a:ea typeface="ＭＳ Ｐゴシック" panose="020B0600070205080204" pitchFamily="50" charset="-128"/>
            </a:endParaRPr>
          </a:p>
        </p:txBody>
      </p:sp>
      <p:sp>
        <p:nvSpPr>
          <p:cNvPr id="2" name="テキスト ボックス 1">
            <a:extLst>
              <a:ext uri="{FF2B5EF4-FFF2-40B4-BE49-F238E27FC236}">
                <a16:creationId xmlns:a16="http://schemas.microsoft.com/office/drawing/2014/main" id="{CB1C5596-774B-4BDF-BB6A-FA4C3E857510}"/>
              </a:ext>
            </a:extLst>
          </p:cNvPr>
          <p:cNvSpPr txBox="1"/>
          <p:nvPr/>
        </p:nvSpPr>
        <p:spPr>
          <a:xfrm>
            <a:off x="331695" y="263805"/>
            <a:ext cx="1703293" cy="400110"/>
          </a:xfrm>
          <a:prstGeom prst="rect">
            <a:avLst/>
          </a:prstGeom>
          <a:noFill/>
          <a:ln>
            <a:solidFill>
              <a:srgbClr val="FFC000"/>
            </a:solidFill>
          </a:ln>
        </p:spPr>
        <p:txBody>
          <a:bodyPr wrap="square" rtlCol="0">
            <a:spAutoFit/>
          </a:bodyPr>
          <a:lstStyle/>
          <a:p>
            <a:endParaRPr kumimoji="1" lang="ja-JP" altLang="en-US" dirty="0"/>
          </a:p>
        </p:txBody>
      </p:sp>
      <p:sp>
        <p:nvSpPr>
          <p:cNvPr id="4" name="矢印: 右 3">
            <a:extLst>
              <a:ext uri="{FF2B5EF4-FFF2-40B4-BE49-F238E27FC236}">
                <a16:creationId xmlns:a16="http://schemas.microsoft.com/office/drawing/2014/main" id="{AAB51F98-F030-459E-A0EC-1F20E4982C49}"/>
              </a:ext>
            </a:extLst>
          </p:cNvPr>
          <p:cNvSpPr/>
          <p:nvPr/>
        </p:nvSpPr>
        <p:spPr>
          <a:xfrm>
            <a:off x="2247900" y="390525"/>
            <a:ext cx="776006" cy="123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矢印: 右 11">
            <a:extLst>
              <a:ext uri="{FF2B5EF4-FFF2-40B4-BE49-F238E27FC236}">
                <a16:creationId xmlns:a16="http://schemas.microsoft.com/office/drawing/2014/main" id="{8C25196C-FEA4-49CD-84D0-04192BBA3901}"/>
              </a:ext>
            </a:extLst>
          </p:cNvPr>
          <p:cNvSpPr/>
          <p:nvPr/>
        </p:nvSpPr>
        <p:spPr>
          <a:xfrm>
            <a:off x="2763090" y="2199498"/>
            <a:ext cx="388003" cy="123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矢印: 右 13">
            <a:extLst>
              <a:ext uri="{FF2B5EF4-FFF2-40B4-BE49-F238E27FC236}">
                <a16:creationId xmlns:a16="http://schemas.microsoft.com/office/drawing/2014/main" id="{49C42A46-9060-4AB6-8383-8028E37D8549}"/>
              </a:ext>
            </a:extLst>
          </p:cNvPr>
          <p:cNvSpPr/>
          <p:nvPr/>
        </p:nvSpPr>
        <p:spPr>
          <a:xfrm>
            <a:off x="1589834" y="3562350"/>
            <a:ext cx="1434072" cy="1954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矢印: 右 15">
            <a:extLst>
              <a:ext uri="{FF2B5EF4-FFF2-40B4-BE49-F238E27FC236}">
                <a16:creationId xmlns:a16="http://schemas.microsoft.com/office/drawing/2014/main" id="{18B45D5E-9829-48C5-BD67-855AFBC2EC38}"/>
              </a:ext>
            </a:extLst>
          </p:cNvPr>
          <p:cNvSpPr/>
          <p:nvPr/>
        </p:nvSpPr>
        <p:spPr>
          <a:xfrm>
            <a:off x="1753721" y="5385641"/>
            <a:ext cx="776006" cy="123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45595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48B18FE-B473-4B78-8973-47AA627A455E}"/>
              </a:ext>
            </a:extLst>
          </p:cNvPr>
          <p:cNvSpPr txBox="1"/>
          <p:nvPr/>
        </p:nvSpPr>
        <p:spPr>
          <a:xfrm>
            <a:off x="503144" y="401510"/>
            <a:ext cx="1344706" cy="369332"/>
          </a:xfrm>
          <a:prstGeom prst="rect">
            <a:avLst/>
          </a:prstGeom>
          <a:noFill/>
        </p:spPr>
        <p:txBody>
          <a:bodyPr wrap="square" rtlCol="0">
            <a:spAutoFit/>
          </a:bodyPr>
          <a:lstStyle/>
          <a:p>
            <a:r>
              <a:rPr kumimoji="1" lang="ja-JP" altLang="en-US" dirty="0"/>
              <a:t>問５</a:t>
            </a:r>
          </a:p>
        </p:txBody>
      </p:sp>
      <p:sp>
        <p:nvSpPr>
          <p:cNvPr id="4" name="テキスト ボックス 3">
            <a:extLst>
              <a:ext uri="{FF2B5EF4-FFF2-40B4-BE49-F238E27FC236}">
                <a16:creationId xmlns:a16="http://schemas.microsoft.com/office/drawing/2014/main" id="{C1DB58A9-4335-4BC4-BC8C-B52594F5C528}"/>
              </a:ext>
            </a:extLst>
          </p:cNvPr>
          <p:cNvSpPr txBox="1"/>
          <p:nvPr/>
        </p:nvSpPr>
        <p:spPr>
          <a:xfrm>
            <a:off x="1266824" y="730028"/>
            <a:ext cx="10422031" cy="923330"/>
          </a:xfrm>
          <a:prstGeom prst="rect">
            <a:avLst/>
          </a:prstGeom>
          <a:noFill/>
        </p:spPr>
        <p:txBody>
          <a:bodyPr wrap="square">
            <a:spAutoFit/>
          </a:bodyPr>
          <a:lstStyle/>
          <a:p>
            <a:pPr algn="l" fontAlgn="t">
              <a:lnSpc>
                <a:spcPct val="150000"/>
              </a:lnSpc>
            </a:pPr>
            <a:r>
              <a:rPr lang="ja-JP" altLang="en-US" b="1" i="0" dirty="0">
                <a:solidFill>
                  <a:srgbClr val="434343"/>
                </a:solidFill>
                <a:effectLst/>
                <a:latin typeface="メイリオ" panose="020B0604030504040204" pitchFamily="50" charset="-128"/>
                <a:ea typeface="メイリオ" panose="020B0604030504040204" pitchFamily="50" charset="-128"/>
              </a:rPr>
              <a:t>次の文は、自立援助ホームに関する記述である。適切な記述を○、不適切な記述 を</a:t>
            </a:r>
            <a:r>
              <a:rPr lang="en-US" altLang="ja-JP" b="1" i="0" dirty="0">
                <a:solidFill>
                  <a:srgbClr val="434343"/>
                </a:solidFill>
                <a:effectLst/>
                <a:latin typeface="メイリオ" panose="020B0604030504040204" pitchFamily="50" charset="-128"/>
                <a:ea typeface="メイリオ" panose="020B0604030504040204" pitchFamily="50" charset="-128"/>
              </a:rPr>
              <a:t>×</a:t>
            </a:r>
            <a:r>
              <a:rPr lang="ja-JP" altLang="en-US" b="1" i="0" dirty="0">
                <a:solidFill>
                  <a:srgbClr val="434343"/>
                </a:solidFill>
                <a:effectLst/>
                <a:latin typeface="メイリオ" panose="020B0604030504040204" pitchFamily="50" charset="-128"/>
                <a:ea typeface="メイリオ" panose="020B0604030504040204" pitchFamily="50" charset="-128"/>
              </a:rPr>
              <a:t>とした場合の正しい組み合わせを一つ選びなさい。</a:t>
            </a:r>
          </a:p>
        </p:txBody>
      </p:sp>
      <p:sp>
        <p:nvSpPr>
          <p:cNvPr id="6" name="テキスト ボックス 5">
            <a:extLst>
              <a:ext uri="{FF2B5EF4-FFF2-40B4-BE49-F238E27FC236}">
                <a16:creationId xmlns:a16="http://schemas.microsoft.com/office/drawing/2014/main" id="{923DE1AF-65E7-47EE-9262-FCDA769DA513}"/>
              </a:ext>
            </a:extLst>
          </p:cNvPr>
          <p:cNvSpPr txBox="1"/>
          <p:nvPr/>
        </p:nvSpPr>
        <p:spPr>
          <a:xfrm>
            <a:off x="1344705" y="1851158"/>
            <a:ext cx="10344150" cy="2585323"/>
          </a:xfrm>
          <a:prstGeom prst="rect">
            <a:avLst/>
          </a:prstGeom>
          <a:noFill/>
        </p:spPr>
        <p:txBody>
          <a:bodyPr wrap="square">
            <a:spAutoFit/>
          </a:bodyPr>
          <a:lstStyle/>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A.</a:t>
            </a:r>
            <a:r>
              <a:rPr lang="ja-JP" altLang="en-US" b="0" i="0" dirty="0">
                <a:solidFill>
                  <a:srgbClr val="434343"/>
                </a:solidFill>
                <a:effectLst/>
                <a:latin typeface="メイリオ" panose="020B0604030504040204" pitchFamily="50" charset="-128"/>
                <a:ea typeface="メイリオ" panose="020B0604030504040204" pitchFamily="50" charset="-128"/>
              </a:rPr>
              <a:t>自立援助ホームは、「児童自立生活援助事業」として第１種社会福祉事業に位置付け られる。</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B.</a:t>
            </a:r>
            <a:r>
              <a:rPr lang="ja-JP" altLang="en-US" b="0" i="0" dirty="0">
                <a:solidFill>
                  <a:srgbClr val="434343"/>
                </a:solidFill>
                <a:effectLst/>
                <a:latin typeface="メイリオ" panose="020B0604030504040204" pitchFamily="50" charset="-128"/>
                <a:ea typeface="メイリオ" panose="020B0604030504040204" pitchFamily="50" charset="-128"/>
              </a:rPr>
              <a:t>自立援助ホームへの入所は児童相談所の措置により実施されるため、本児の費用負担 はない。</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C.</a:t>
            </a:r>
            <a:r>
              <a:rPr lang="ja-JP" altLang="en-US" b="0" i="0" dirty="0">
                <a:solidFill>
                  <a:srgbClr val="434343"/>
                </a:solidFill>
                <a:effectLst/>
                <a:latin typeface="メイリオ" panose="020B0604030504040204" pitchFamily="50" charset="-128"/>
                <a:ea typeface="メイリオ" panose="020B0604030504040204" pitchFamily="50" charset="-128"/>
              </a:rPr>
              <a:t>自立を支援する第一は「枠のある生活」とも言うべき施設の規則を遵守させ、次に心 の安心感</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と生活の安定につながる環境の保障を位置づけている。</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D.</a:t>
            </a:r>
            <a:r>
              <a:rPr lang="ja-JP" altLang="en-US" b="0" i="0" dirty="0">
                <a:solidFill>
                  <a:srgbClr val="434343"/>
                </a:solidFill>
                <a:effectLst/>
                <a:latin typeface="メイリオ" panose="020B0604030504040204" pitchFamily="50" charset="-128"/>
                <a:ea typeface="メイリオ" panose="020B0604030504040204" pitchFamily="50" charset="-128"/>
              </a:rPr>
              <a:t>自立援助ホームのスタッフは、利用者と一緒に仕事を探し、採用されるように履歴書 の書き方、</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面接の練習などの支援も行い、採用後は就労を継続できるように支援することが重要である。</a:t>
            </a:r>
          </a:p>
        </p:txBody>
      </p:sp>
      <p:graphicFrame>
        <p:nvGraphicFramePr>
          <p:cNvPr id="7" name="表 6">
            <a:extLst>
              <a:ext uri="{FF2B5EF4-FFF2-40B4-BE49-F238E27FC236}">
                <a16:creationId xmlns:a16="http://schemas.microsoft.com/office/drawing/2014/main" id="{C53CB13A-F567-49EF-9B77-434BCC6B3011}"/>
              </a:ext>
            </a:extLst>
          </p:cNvPr>
          <p:cNvGraphicFramePr>
            <a:graphicFrameLocks noGrp="1"/>
          </p:cNvGraphicFramePr>
          <p:nvPr>
            <p:extLst>
              <p:ext uri="{D42A27DB-BD31-4B8C-83A1-F6EECF244321}">
                <p14:modId xmlns:p14="http://schemas.microsoft.com/office/powerpoint/2010/main" val="672546255"/>
              </p:ext>
            </p:extLst>
          </p:nvPr>
        </p:nvGraphicFramePr>
        <p:xfrm>
          <a:off x="3017184" y="5148777"/>
          <a:ext cx="4849905" cy="1524000"/>
        </p:xfrm>
        <a:graphic>
          <a:graphicData uri="http://schemas.openxmlformats.org/drawingml/2006/table">
            <a:tbl>
              <a:tblPr/>
              <a:tblGrid>
                <a:gridCol w="969981">
                  <a:extLst>
                    <a:ext uri="{9D8B030D-6E8A-4147-A177-3AD203B41FA5}">
                      <a16:colId xmlns:a16="http://schemas.microsoft.com/office/drawing/2014/main" val="3875460345"/>
                    </a:ext>
                  </a:extLst>
                </a:gridCol>
                <a:gridCol w="969981">
                  <a:extLst>
                    <a:ext uri="{9D8B030D-6E8A-4147-A177-3AD203B41FA5}">
                      <a16:colId xmlns:a16="http://schemas.microsoft.com/office/drawing/2014/main" val="3448725122"/>
                    </a:ext>
                  </a:extLst>
                </a:gridCol>
                <a:gridCol w="969981">
                  <a:extLst>
                    <a:ext uri="{9D8B030D-6E8A-4147-A177-3AD203B41FA5}">
                      <a16:colId xmlns:a16="http://schemas.microsoft.com/office/drawing/2014/main" val="430725384"/>
                    </a:ext>
                  </a:extLst>
                </a:gridCol>
                <a:gridCol w="969981">
                  <a:extLst>
                    <a:ext uri="{9D8B030D-6E8A-4147-A177-3AD203B41FA5}">
                      <a16:colId xmlns:a16="http://schemas.microsoft.com/office/drawing/2014/main" val="1404916898"/>
                    </a:ext>
                  </a:extLst>
                </a:gridCol>
                <a:gridCol w="969981">
                  <a:extLst>
                    <a:ext uri="{9D8B030D-6E8A-4147-A177-3AD203B41FA5}">
                      <a16:colId xmlns:a16="http://schemas.microsoft.com/office/drawing/2014/main" val="3359642481"/>
                    </a:ext>
                  </a:extLst>
                </a:gridCol>
              </a:tblGrid>
              <a:tr h="0">
                <a:tc>
                  <a:txBody>
                    <a:bodyPr/>
                    <a:lstStyle/>
                    <a:p>
                      <a:pPr algn="ctr" fontAlgn="t"/>
                      <a:r>
                        <a:rPr lang="en-US" altLang="ja-JP" b="0" i="0">
                          <a:effectLst/>
                        </a:rPr>
                        <a:t>1</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3956882738"/>
                  </a:ext>
                </a:extLst>
              </a:tr>
              <a:tr h="0">
                <a:tc>
                  <a:txBody>
                    <a:bodyPr/>
                    <a:lstStyle/>
                    <a:p>
                      <a:pPr algn="ctr" fontAlgn="t"/>
                      <a:r>
                        <a:rPr lang="en-US" altLang="ja-JP" b="0" i="0">
                          <a:effectLst/>
                        </a:rPr>
                        <a:t>2</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2342452766"/>
                  </a:ext>
                </a:extLst>
              </a:tr>
              <a:tr h="0">
                <a:tc>
                  <a:txBody>
                    <a:bodyPr/>
                    <a:lstStyle/>
                    <a:p>
                      <a:pPr algn="ctr" fontAlgn="t"/>
                      <a:r>
                        <a:rPr lang="en-US" altLang="ja-JP" b="0" i="0">
                          <a:effectLst/>
                        </a:rPr>
                        <a:t>3</a:t>
                      </a:r>
                    </a:p>
                  </a:txBody>
                  <a:tcPr marL="38100" marR="38100" marT="15240" marB="15240">
                    <a:lnL>
                      <a:noFill/>
                    </a:lnL>
                    <a:lnR>
                      <a:noFill/>
                    </a:lnR>
                    <a:lnT>
                      <a:noFill/>
                    </a:lnT>
                    <a:lnB>
                      <a:noFill/>
                    </a:lnB>
                  </a:tcPr>
                </a:tc>
                <a:tc>
                  <a:txBody>
                    <a:bodyPr/>
                    <a:lstStyle/>
                    <a:p>
                      <a:pPr fontAlgn="t"/>
                      <a:r>
                        <a:rPr lang="ja-JP" altLang="en-US" i="0" dirty="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2671946157"/>
                  </a:ext>
                </a:extLst>
              </a:tr>
              <a:tr h="0">
                <a:tc>
                  <a:txBody>
                    <a:bodyPr/>
                    <a:lstStyle/>
                    <a:p>
                      <a:pPr algn="ctr" fontAlgn="t"/>
                      <a:r>
                        <a:rPr lang="en-US" altLang="ja-JP" b="0" i="0">
                          <a:effectLst/>
                        </a:rPr>
                        <a:t>4</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2444232904"/>
                  </a:ext>
                </a:extLst>
              </a:tr>
              <a:tr h="0">
                <a:tc>
                  <a:txBody>
                    <a:bodyPr/>
                    <a:lstStyle/>
                    <a:p>
                      <a:pPr algn="ctr" fontAlgn="t"/>
                      <a:r>
                        <a:rPr lang="en-US" altLang="ja-JP" b="0" i="0">
                          <a:effectLst/>
                        </a:rPr>
                        <a:t>5</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dirty="0">
                          <a:effectLst/>
                        </a:rPr>
                        <a:t>○</a:t>
                      </a:r>
                    </a:p>
                  </a:txBody>
                  <a:tcPr marL="38100" marR="38100" marT="15240" marB="15240">
                    <a:lnL>
                      <a:noFill/>
                    </a:lnL>
                    <a:lnR>
                      <a:noFill/>
                    </a:lnR>
                    <a:lnT>
                      <a:noFill/>
                    </a:lnT>
                    <a:lnB>
                      <a:noFill/>
                    </a:lnB>
                  </a:tcPr>
                </a:tc>
                <a:extLst>
                  <a:ext uri="{0D108BD9-81ED-4DB2-BD59-A6C34878D82A}">
                    <a16:rowId xmlns:a16="http://schemas.microsoft.com/office/drawing/2014/main" val="2878319292"/>
                  </a:ext>
                </a:extLst>
              </a:tr>
            </a:tbl>
          </a:graphicData>
        </a:graphic>
      </p:graphicFrame>
      <p:graphicFrame>
        <p:nvGraphicFramePr>
          <p:cNvPr id="8" name="表 8">
            <a:extLst>
              <a:ext uri="{FF2B5EF4-FFF2-40B4-BE49-F238E27FC236}">
                <a16:creationId xmlns:a16="http://schemas.microsoft.com/office/drawing/2014/main" id="{A6125E2D-8920-4A61-B22A-8CDB46D62936}"/>
              </a:ext>
            </a:extLst>
          </p:cNvPr>
          <p:cNvGraphicFramePr>
            <a:graphicFrameLocks noGrp="1"/>
          </p:cNvGraphicFramePr>
          <p:nvPr>
            <p:extLst>
              <p:ext uri="{D42A27DB-BD31-4B8C-83A1-F6EECF244321}">
                <p14:modId xmlns:p14="http://schemas.microsoft.com/office/powerpoint/2010/main" val="3844105892"/>
              </p:ext>
            </p:extLst>
          </p:nvPr>
        </p:nvGraphicFramePr>
        <p:xfrm>
          <a:off x="3980329" y="4697648"/>
          <a:ext cx="7773520" cy="370840"/>
        </p:xfrm>
        <a:graphic>
          <a:graphicData uri="http://schemas.openxmlformats.org/drawingml/2006/table">
            <a:tbl>
              <a:tblPr firstRow="1" bandRow="1">
                <a:tableStyleId>{5C22544A-7EE6-4342-B048-85BDC9FD1C3A}</a:tableStyleId>
              </a:tblPr>
              <a:tblGrid>
                <a:gridCol w="1009090">
                  <a:extLst>
                    <a:ext uri="{9D8B030D-6E8A-4147-A177-3AD203B41FA5}">
                      <a16:colId xmlns:a16="http://schemas.microsoft.com/office/drawing/2014/main" val="230326623"/>
                    </a:ext>
                  </a:extLst>
                </a:gridCol>
                <a:gridCol w="942975">
                  <a:extLst>
                    <a:ext uri="{9D8B030D-6E8A-4147-A177-3AD203B41FA5}">
                      <a16:colId xmlns:a16="http://schemas.microsoft.com/office/drawing/2014/main" val="912066688"/>
                    </a:ext>
                  </a:extLst>
                </a:gridCol>
                <a:gridCol w="981075">
                  <a:extLst>
                    <a:ext uri="{9D8B030D-6E8A-4147-A177-3AD203B41FA5}">
                      <a16:colId xmlns:a16="http://schemas.microsoft.com/office/drawing/2014/main" val="4132442843"/>
                    </a:ext>
                  </a:extLst>
                </a:gridCol>
                <a:gridCol w="655992">
                  <a:extLst>
                    <a:ext uri="{9D8B030D-6E8A-4147-A177-3AD203B41FA5}">
                      <a16:colId xmlns:a16="http://schemas.microsoft.com/office/drawing/2014/main" val="446492563"/>
                    </a:ext>
                  </a:extLst>
                </a:gridCol>
                <a:gridCol w="4184388">
                  <a:extLst>
                    <a:ext uri="{9D8B030D-6E8A-4147-A177-3AD203B41FA5}">
                      <a16:colId xmlns:a16="http://schemas.microsoft.com/office/drawing/2014/main" val="1832760182"/>
                    </a:ext>
                  </a:extLst>
                </a:gridCol>
              </a:tblGrid>
              <a:tr h="370840">
                <a:tc>
                  <a:txBody>
                    <a:bodyPr/>
                    <a:lstStyle/>
                    <a:p>
                      <a:r>
                        <a:rPr kumimoji="1" lang="en-US" altLang="ja-JP" dirty="0">
                          <a:solidFill>
                            <a:schemeClr val="tx1"/>
                          </a:solidFill>
                        </a:rPr>
                        <a:t>A</a:t>
                      </a:r>
                      <a:endParaRPr kumimoji="1" lang="ja-JP" altLang="en-US" dirty="0">
                        <a:solidFill>
                          <a:schemeClr val="tx1"/>
                        </a:solidFill>
                      </a:endParaRPr>
                    </a:p>
                  </a:txBody>
                  <a:tcPr>
                    <a:noFill/>
                  </a:tcPr>
                </a:tc>
                <a:tc>
                  <a:txBody>
                    <a:bodyPr/>
                    <a:lstStyle/>
                    <a:p>
                      <a:r>
                        <a:rPr kumimoji="1" lang="en-US" altLang="ja-JP" dirty="0">
                          <a:solidFill>
                            <a:schemeClr val="tx1"/>
                          </a:solidFill>
                        </a:rPr>
                        <a:t>B</a:t>
                      </a:r>
                      <a:endParaRPr kumimoji="1" lang="ja-JP" altLang="en-US" dirty="0">
                        <a:solidFill>
                          <a:schemeClr val="tx1"/>
                        </a:solidFill>
                      </a:endParaRPr>
                    </a:p>
                  </a:txBody>
                  <a:tcPr>
                    <a:noFill/>
                  </a:tcPr>
                </a:tc>
                <a:tc>
                  <a:txBody>
                    <a:bodyPr/>
                    <a:lstStyle/>
                    <a:p>
                      <a:r>
                        <a:rPr kumimoji="1" lang="en-US" altLang="ja-JP" dirty="0">
                          <a:solidFill>
                            <a:schemeClr val="tx1"/>
                          </a:solidFill>
                        </a:rPr>
                        <a:t>C</a:t>
                      </a:r>
                      <a:endParaRPr kumimoji="1" lang="ja-JP" altLang="en-US" dirty="0">
                        <a:solidFill>
                          <a:schemeClr val="tx1"/>
                        </a:solidFill>
                      </a:endParaRPr>
                    </a:p>
                  </a:txBody>
                  <a:tcPr>
                    <a:noFill/>
                  </a:tcPr>
                </a:tc>
                <a:tc>
                  <a:txBody>
                    <a:bodyPr/>
                    <a:lstStyle/>
                    <a:p>
                      <a:r>
                        <a:rPr kumimoji="1" lang="en-US" altLang="ja-JP" dirty="0">
                          <a:solidFill>
                            <a:schemeClr val="tx1"/>
                          </a:solidFill>
                        </a:rPr>
                        <a:t>D</a:t>
                      </a:r>
                      <a:endParaRPr kumimoji="1" lang="ja-JP" altLang="en-US" dirty="0">
                        <a:solidFill>
                          <a:schemeClr val="tx1"/>
                        </a:solidFill>
                      </a:endParaRPr>
                    </a:p>
                  </a:txBody>
                  <a:tcPr>
                    <a:noFill/>
                  </a:tcPr>
                </a:tc>
                <a:tc>
                  <a:txBody>
                    <a:bodyPr/>
                    <a:lstStyle/>
                    <a:p>
                      <a:endParaRPr kumimoji="1" lang="ja-JP" altLang="en-US" dirty="0">
                        <a:solidFill>
                          <a:schemeClr val="tx1"/>
                        </a:solidFill>
                      </a:endParaRPr>
                    </a:p>
                  </a:txBody>
                  <a:tcPr>
                    <a:noFill/>
                  </a:tcPr>
                </a:tc>
                <a:extLst>
                  <a:ext uri="{0D108BD9-81ED-4DB2-BD59-A6C34878D82A}">
                    <a16:rowId xmlns:a16="http://schemas.microsoft.com/office/drawing/2014/main" val="4239172983"/>
                  </a:ext>
                </a:extLst>
              </a:tr>
            </a:tbl>
          </a:graphicData>
        </a:graphic>
      </p:graphicFrame>
      <p:sp>
        <p:nvSpPr>
          <p:cNvPr id="3" name="テキスト ボックス 2">
            <a:extLst>
              <a:ext uri="{FF2B5EF4-FFF2-40B4-BE49-F238E27FC236}">
                <a16:creationId xmlns:a16="http://schemas.microsoft.com/office/drawing/2014/main" id="{9FF08F88-4710-40F7-94E8-DD11DFD39CBD}"/>
              </a:ext>
            </a:extLst>
          </p:cNvPr>
          <p:cNvSpPr txBox="1"/>
          <p:nvPr/>
        </p:nvSpPr>
        <p:spPr>
          <a:xfrm>
            <a:off x="2129678" y="4739301"/>
            <a:ext cx="1775012" cy="369332"/>
          </a:xfrm>
          <a:prstGeom prst="rect">
            <a:avLst/>
          </a:prstGeom>
          <a:noFill/>
        </p:spPr>
        <p:txBody>
          <a:bodyPr wrap="square" rtlCol="0">
            <a:spAutoFit/>
          </a:bodyPr>
          <a:lstStyle/>
          <a:p>
            <a:r>
              <a:rPr kumimoji="1" lang="en-US" altLang="ja-JP" dirty="0"/>
              <a:t>(</a:t>
            </a:r>
            <a:r>
              <a:rPr kumimoji="1" lang="ja-JP" altLang="en-US" dirty="0"/>
              <a:t>組み合わせ</a:t>
            </a:r>
            <a:r>
              <a:rPr kumimoji="1" lang="en-US" altLang="ja-JP" dirty="0"/>
              <a:t>)</a:t>
            </a:r>
            <a:endParaRPr kumimoji="1" lang="ja-JP" altLang="en-US" dirty="0"/>
          </a:p>
        </p:txBody>
      </p:sp>
    </p:spTree>
    <p:extLst>
      <p:ext uri="{BB962C8B-B14F-4D97-AF65-F5344CB8AC3E}">
        <p14:creationId xmlns:p14="http://schemas.microsoft.com/office/powerpoint/2010/main" val="1169347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304C857-CC28-4965-84D6-F029B60768B3}"/>
              </a:ext>
            </a:extLst>
          </p:cNvPr>
          <p:cNvSpPr txBox="1"/>
          <p:nvPr/>
        </p:nvSpPr>
        <p:spPr>
          <a:xfrm>
            <a:off x="340659" y="665291"/>
            <a:ext cx="726141" cy="369332"/>
          </a:xfrm>
          <a:prstGeom prst="rect">
            <a:avLst/>
          </a:prstGeom>
          <a:noFill/>
        </p:spPr>
        <p:txBody>
          <a:bodyPr wrap="square" rtlCol="0">
            <a:spAutoFit/>
          </a:bodyPr>
          <a:lstStyle/>
          <a:p>
            <a:r>
              <a:rPr kumimoji="1" lang="ja-JP" altLang="en-US" dirty="0"/>
              <a:t>回答</a:t>
            </a:r>
          </a:p>
        </p:txBody>
      </p:sp>
      <p:sp>
        <p:nvSpPr>
          <p:cNvPr id="4" name="矢印: 五方向 3">
            <a:extLst>
              <a:ext uri="{FF2B5EF4-FFF2-40B4-BE49-F238E27FC236}">
                <a16:creationId xmlns:a16="http://schemas.microsoft.com/office/drawing/2014/main" id="{0DFCA2C5-FC9D-4FD5-9DA8-7AA1F218F5E6}"/>
              </a:ext>
            </a:extLst>
          </p:cNvPr>
          <p:cNvSpPr/>
          <p:nvPr/>
        </p:nvSpPr>
        <p:spPr>
          <a:xfrm>
            <a:off x="277345" y="612623"/>
            <a:ext cx="932330" cy="461664"/>
          </a:xfrm>
          <a:prstGeom prst="homePlat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319BD83E-C93F-4A42-9207-E9AEF5F620DE}"/>
              </a:ext>
            </a:extLst>
          </p:cNvPr>
          <p:cNvSpPr txBox="1"/>
          <p:nvPr/>
        </p:nvSpPr>
        <p:spPr>
          <a:xfrm>
            <a:off x="1416424" y="665291"/>
            <a:ext cx="564776" cy="461665"/>
          </a:xfrm>
          <a:prstGeom prst="rect">
            <a:avLst/>
          </a:prstGeom>
          <a:noFill/>
        </p:spPr>
        <p:txBody>
          <a:bodyPr wrap="square" rtlCol="0">
            <a:spAutoFit/>
          </a:bodyPr>
          <a:lstStyle/>
          <a:p>
            <a:r>
              <a:rPr kumimoji="1" lang="ja-JP" altLang="en-US" sz="2400" b="1" dirty="0"/>
              <a:t>５</a:t>
            </a:r>
          </a:p>
        </p:txBody>
      </p:sp>
      <p:sp>
        <p:nvSpPr>
          <p:cNvPr id="7" name="テキスト ボックス 6">
            <a:extLst>
              <a:ext uri="{FF2B5EF4-FFF2-40B4-BE49-F238E27FC236}">
                <a16:creationId xmlns:a16="http://schemas.microsoft.com/office/drawing/2014/main" id="{0C8B98BD-3296-4760-BFC7-73EF890A77AA}"/>
              </a:ext>
            </a:extLst>
          </p:cNvPr>
          <p:cNvSpPr txBox="1"/>
          <p:nvPr/>
        </p:nvSpPr>
        <p:spPr>
          <a:xfrm>
            <a:off x="1499906" y="1282690"/>
            <a:ext cx="10067365" cy="4628190"/>
          </a:xfrm>
          <a:prstGeom prst="rect">
            <a:avLst/>
          </a:prstGeom>
          <a:noFill/>
        </p:spPr>
        <p:txBody>
          <a:bodyPr wrap="square">
            <a:spAutoFit/>
          </a:bodyPr>
          <a:lstStyle/>
          <a:p>
            <a:pPr>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A</a:t>
            </a:r>
            <a:r>
              <a:rPr lang="ja-JP" altLang="en-US"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FF0000"/>
                </a:solidFill>
                <a:effectLst/>
                <a:latin typeface="メイリオ" panose="020B0604030504040204" pitchFamily="50" charset="-128"/>
                <a:ea typeface="メイリオ" panose="020B0604030504040204" pitchFamily="50" charset="-128"/>
              </a:rPr>
              <a:t>不適切な記述</a:t>
            </a:r>
            <a:r>
              <a:rPr lang="ja-JP" altLang="en-US" b="0" i="0" dirty="0">
                <a:solidFill>
                  <a:srgbClr val="434343"/>
                </a:solidFill>
                <a:effectLst/>
                <a:latin typeface="メイリオ" panose="020B0604030504040204" pitchFamily="50" charset="-128"/>
                <a:ea typeface="メイリオ" panose="020B0604030504040204" pitchFamily="50" charset="-128"/>
              </a:rPr>
              <a:t>である。</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自立援助ホームは、「児童自立生活援助事業」として</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第２種社会福祉事業</a:t>
            </a:r>
            <a:r>
              <a:rPr lang="ja-JP" altLang="en-US" b="0" i="0" dirty="0">
                <a:solidFill>
                  <a:srgbClr val="434343"/>
                </a:solidFill>
                <a:effectLst/>
                <a:latin typeface="メイリオ" panose="020B0604030504040204" pitchFamily="50" charset="-128"/>
                <a:ea typeface="メイリオ" panose="020B0604030504040204" pitchFamily="50" charset="-128"/>
              </a:rPr>
              <a:t>に位置付けられる。</a:t>
            </a:r>
            <a:br>
              <a:rPr lang="ja-JP" altLang="en-US" dirty="0"/>
            </a:br>
            <a:r>
              <a:rPr lang="ja-JP" altLang="en-US" dirty="0"/>
              <a:t>　　</a:t>
            </a:r>
            <a:r>
              <a:rPr lang="ja-JP" altLang="en-US" b="0" i="0" dirty="0">
                <a:solidFill>
                  <a:srgbClr val="434343"/>
                </a:solidFill>
                <a:effectLst/>
                <a:latin typeface="メイリオ" panose="020B0604030504040204" pitchFamily="50" charset="-128"/>
                <a:ea typeface="メイリオ" panose="020B0604030504040204" pitchFamily="50" charset="-128"/>
              </a:rPr>
              <a:t>「社会福祉法」第２条第３項第二号参照のこと。</a:t>
            </a:r>
            <a:br>
              <a:rPr lang="ja-JP" altLang="en-US" dirty="0"/>
            </a:br>
            <a:r>
              <a:rPr lang="en-US" altLang="ja-JP" b="0" i="0" dirty="0">
                <a:solidFill>
                  <a:srgbClr val="434343"/>
                </a:solidFill>
                <a:effectLst/>
                <a:latin typeface="メイリオ" panose="020B0604030504040204" pitchFamily="50" charset="-128"/>
                <a:ea typeface="メイリオ" panose="020B0604030504040204" pitchFamily="50" charset="-128"/>
              </a:rPr>
              <a:t>B</a:t>
            </a:r>
            <a:r>
              <a:rPr lang="ja-JP" altLang="en-US"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FF0000"/>
                </a:solidFill>
                <a:effectLst/>
                <a:latin typeface="メイリオ" panose="020B0604030504040204" pitchFamily="50" charset="-128"/>
                <a:ea typeface="メイリオ" panose="020B0604030504040204" pitchFamily="50" charset="-128"/>
              </a:rPr>
              <a:t>不適切な記述</a:t>
            </a:r>
            <a:r>
              <a:rPr lang="ja-JP" altLang="en-US" b="0" i="0" dirty="0">
                <a:solidFill>
                  <a:srgbClr val="434343"/>
                </a:solidFill>
                <a:effectLst/>
                <a:latin typeface="メイリオ" panose="020B0604030504040204" pitchFamily="50" charset="-128"/>
                <a:ea typeface="メイリオ" panose="020B0604030504040204" pitchFamily="50" charset="-128"/>
              </a:rPr>
              <a:t>である。</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自立援助ホームへの入所は、児童相談所の措置ではなく、</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利用申し込み</a:t>
            </a:r>
            <a:r>
              <a:rPr lang="ja-JP" altLang="en-US" b="0" i="0" dirty="0">
                <a:solidFill>
                  <a:srgbClr val="434343"/>
                </a:solidFill>
                <a:effectLst/>
                <a:latin typeface="メイリオ" panose="020B0604030504040204" pitchFamily="50" charset="-128"/>
                <a:ea typeface="メイリオ" panose="020B0604030504040204" pitchFamily="50" charset="-128"/>
              </a:rPr>
              <a:t>による。「児童福祉法」第３３条の６第１項を参照のこと。</a:t>
            </a:r>
            <a:br>
              <a:rPr lang="ja-JP" altLang="en-US" dirty="0"/>
            </a:br>
            <a:r>
              <a:rPr lang="en-US" altLang="ja-JP" b="0" i="0" dirty="0">
                <a:solidFill>
                  <a:srgbClr val="434343"/>
                </a:solidFill>
                <a:effectLst/>
                <a:latin typeface="メイリオ" panose="020B0604030504040204" pitchFamily="50" charset="-128"/>
                <a:ea typeface="メイリオ" panose="020B0604030504040204" pitchFamily="50" charset="-128"/>
              </a:rPr>
              <a:t>C</a:t>
            </a:r>
            <a:r>
              <a:rPr lang="ja-JP" altLang="en-US"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FF0000"/>
                </a:solidFill>
                <a:effectLst/>
                <a:latin typeface="メイリオ" panose="020B0604030504040204" pitchFamily="50" charset="-128"/>
                <a:ea typeface="メイリオ" panose="020B0604030504040204" pitchFamily="50" charset="-128"/>
              </a:rPr>
              <a:t>不適切な記述</a:t>
            </a:r>
            <a:r>
              <a:rPr lang="ja-JP" altLang="en-US" b="0" i="0" dirty="0">
                <a:solidFill>
                  <a:srgbClr val="434343"/>
                </a:solidFill>
                <a:effectLst/>
                <a:latin typeface="メイリオ" panose="020B0604030504040204" pitchFamily="50" charset="-128"/>
                <a:ea typeface="メイリオ" panose="020B0604030504040204" pitchFamily="50" charset="-128"/>
              </a:rPr>
              <a:t>である。</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心 の安心感と生活の安定につながる環境の保障はとても大切であるが、　　</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施設の規則を遵守させることを第一とすることは不適切</a:t>
            </a:r>
            <a:r>
              <a:rPr lang="ja-JP" altLang="en-US" b="0" i="0" dirty="0">
                <a:solidFill>
                  <a:srgbClr val="434343"/>
                </a:solidFill>
                <a:effectLst/>
                <a:latin typeface="メイリオ" panose="020B0604030504040204" pitchFamily="50" charset="-128"/>
                <a:ea typeface="メイリオ" panose="020B0604030504040204" pitchFamily="50" charset="-128"/>
              </a:rPr>
              <a:t>である。</a:t>
            </a:r>
            <a:br>
              <a:rPr lang="ja-JP" altLang="en-US" dirty="0"/>
            </a:br>
            <a:r>
              <a:rPr lang="en-US" altLang="ja-JP" b="0" i="0" dirty="0">
                <a:solidFill>
                  <a:srgbClr val="434343"/>
                </a:solidFill>
                <a:effectLst/>
                <a:latin typeface="メイリオ" panose="020B0604030504040204" pitchFamily="50" charset="-128"/>
                <a:ea typeface="メイリオ" panose="020B0604030504040204" pitchFamily="50" charset="-128"/>
              </a:rPr>
              <a:t>D</a:t>
            </a:r>
            <a:r>
              <a:rPr lang="ja-JP" altLang="en-US" b="0" i="0" dirty="0">
                <a:solidFill>
                  <a:srgbClr val="434343"/>
                </a:solidFill>
                <a:effectLst/>
                <a:latin typeface="メイリオ" panose="020B0604030504040204" pitchFamily="50" charset="-128"/>
                <a:ea typeface="メイリオ" panose="020B0604030504040204" pitchFamily="50" charset="-128"/>
              </a:rPr>
              <a:t>－適切な記述である。記述通りである。 よって正しい組み合わせは５である。</a:t>
            </a:r>
            <a:endParaRPr lang="ja-JP" altLang="en-US" dirty="0"/>
          </a:p>
        </p:txBody>
      </p:sp>
    </p:spTree>
    <p:extLst>
      <p:ext uri="{BB962C8B-B14F-4D97-AF65-F5344CB8AC3E}">
        <p14:creationId xmlns:p14="http://schemas.microsoft.com/office/powerpoint/2010/main" val="3447975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33596118-6B6F-46FF-9274-5875031232FD}"/>
              </a:ext>
            </a:extLst>
          </p:cNvPr>
          <p:cNvSpPr txBox="1"/>
          <p:nvPr/>
        </p:nvSpPr>
        <p:spPr>
          <a:xfrm>
            <a:off x="1024777" y="5138652"/>
            <a:ext cx="11349317" cy="468975"/>
          </a:xfrm>
          <a:prstGeom prst="rect">
            <a:avLst/>
          </a:prstGeom>
          <a:noFill/>
        </p:spPr>
        <p:txBody>
          <a:bodyPr wrap="square">
            <a:spAutoFit/>
          </a:bodyPr>
          <a:lstStyle/>
          <a:p>
            <a:pPr>
              <a:lnSpc>
                <a:spcPct val="150000"/>
              </a:lnSpc>
            </a:pPr>
            <a:r>
              <a:rPr lang="ja-JP" altLang="en-US" dirty="0">
                <a:solidFill>
                  <a:srgbClr val="333333"/>
                </a:solidFill>
                <a:latin typeface="游ゴシック" panose="020B0400000000000000" pitchFamily="50" charset="-128"/>
                <a:ea typeface="游ゴシック" panose="020B0400000000000000" pitchFamily="50" charset="-128"/>
              </a:rPr>
              <a:t>・</a:t>
            </a:r>
            <a:r>
              <a:rPr lang="ja-JP" altLang="en-US" b="0" i="0" dirty="0">
                <a:solidFill>
                  <a:srgbClr val="333333"/>
                </a:solidFill>
                <a:effectLst/>
                <a:highlight>
                  <a:srgbClr val="FFFF00"/>
                </a:highlight>
                <a:latin typeface="游ゴシック" panose="020B0400000000000000" pitchFamily="50" charset="-128"/>
                <a:ea typeface="游ゴシック" panose="020B0400000000000000" pitchFamily="50" charset="-128"/>
              </a:rPr>
              <a:t>全国に</a:t>
            </a:r>
            <a:r>
              <a:rPr lang="en-US" altLang="ja-JP" b="0" i="0" dirty="0">
                <a:solidFill>
                  <a:srgbClr val="333333"/>
                </a:solidFill>
                <a:effectLst/>
                <a:highlight>
                  <a:srgbClr val="FFFF00"/>
                </a:highlight>
                <a:latin typeface="游ゴシック" panose="020B0400000000000000" pitchFamily="50" charset="-128"/>
                <a:ea typeface="游ゴシック" panose="020B0400000000000000" pitchFamily="50" charset="-128"/>
              </a:rPr>
              <a:t>118</a:t>
            </a:r>
            <a:r>
              <a:rPr lang="ja-JP" altLang="en-US" b="0" i="0" dirty="0">
                <a:solidFill>
                  <a:srgbClr val="333333"/>
                </a:solidFill>
                <a:effectLst/>
                <a:highlight>
                  <a:srgbClr val="FFFF00"/>
                </a:highlight>
                <a:latin typeface="游ゴシック" panose="020B0400000000000000" pitchFamily="50" charset="-128"/>
                <a:ea typeface="游ゴシック" panose="020B0400000000000000" pitchFamily="50" charset="-128"/>
              </a:rPr>
              <a:t>ヶ所設置</a:t>
            </a:r>
            <a:r>
              <a:rPr lang="ja-JP" altLang="en-US" b="0" i="0" dirty="0">
                <a:solidFill>
                  <a:srgbClr val="333333"/>
                </a:solidFill>
                <a:effectLst/>
                <a:latin typeface="游ゴシック" panose="020B0400000000000000" pitchFamily="50" charset="-128"/>
                <a:ea typeface="游ゴシック" panose="020B0400000000000000" pitchFamily="50" charset="-128"/>
              </a:rPr>
              <a:t>されており約</a:t>
            </a:r>
            <a:r>
              <a:rPr lang="en-US" altLang="ja-JP" b="0" i="0" dirty="0">
                <a:solidFill>
                  <a:srgbClr val="333333"/>
                </a:solidFill>
                <a:effectLst/>
                <a:latin typeface="游ゴシック" panose="020B0400000000000000" pitchFamily="50" charset="-128"/>
                <a:ea typeface="游ゴシック" panose="020B0400000000000000" pitchFamily="50" charset="-128"/>
              </a:rPr>
              <a:t>600</a:t>
            </a:r>
            <a:r>
              <a:rPr lang="ja-JP" altLang="en-US" b="0" i="0" dirty="0">
                <a:solidFill>
                  <a:srgbClr val="333333"/>
                </a:solidFill>
                <a:effectLst/>
                <a:latin typeface="游ゴシック" panose="020B0400000000000000" pitchFamily="50" charset="-128"/>
                <a:ea typeface="游ゴシック" panose="020B0400000000000000" pitchFamily="50" charset="-128"/>
              </a:rPr>
              <a:t>名の子どもたちが生活しています。</a:t>
            </a:r>
            <a:endParaRPr lang="ja-JP" altLang="en-US" dirty="0"/>
          </a:p>
        </p:txBody>
      </p:sp>
      <p:sp>
        <p:nvSpPr>
          <p:cNvPr id="4" name="テキスト ボックス 3">
            <a:extLst>
              <a:ext uri="{FF2B5EF4-FFF2-40B4-BE49-F238E27FC236}">
                <a16:creationId xmlns:a16="http://schemas.microsoft.com/office/drawing/2014/main" id="{401A764A-5C21-476E-97DC-FB4957AAF672}"/>
              </a:ext>
            </a:extLst>
          </p:cNvPr>
          <p:cNvSpPr txBox="1"/>
          <p:nvPr/>
        </p:nvSpPr>
        <p:spPr>
          <a:xfrm>
            <a:off x="603436" y="339209"/>
            <a:ext cx="6096000" cy="369332"/>
          </a:xfrm>
          <a:prstGeom prst="rect">
            <a:avLst/>
          </a:prstGeom>
          <a:noFill/>
        </p:spPr>
        <p:txBody>
          <a:bodyPr wrap="square">
            <a:spAutoFit/>
          </a:bodyPr>
          <a:lstStyle/>
          <a:p>
            <a:r>
              <a:rPr lang="ja-JP" altLang="en-US" b="0" i="0" dirty="0">
                <a:solidFill>
                  <a:srgbClr val="333333"/>
                </a:solidFill>
                <a:effectLst/>
                <a:latin typeface="游ゴシック" panose="020B0400000000000000" pitchFamily="50" charset="-128"/>
                <a:ea typeface="游ゴシック" panose="020B0400000000000000" pitchFamily="50" charset="-128"/>
              </a:rPr>
              <a:t>自立援助ホーム</a:t>
            </a:r>
            <a:endParaRPr lang="ja-JP" altLang="en-US" dirty="0"/>
          </a:p>
        </p:txBody>
      </p:sp>
      <p:sp>
        <p:nvSpPr>
          <p:cNvPr id="5" name="テキスト ボックス 4">
            <a:extLst>
              <a:ext uri="{FF2B5EF4-FFF2-40B4-BE49-F238E27FC236}">
                <a16:creationId xmlns:a16="http://schemas.microsoft.com/office/drawing/2014/main" id="{26ECC888-5637-4ED3-BDB2-1F83B350608C}"/>
              </a:ext>
            </a:extLst>
          </p:cNvPr>
          <p:cNvSpPr txBox="1"/>
          <p:nvPr/>
        </p:nvSpPr>
        <p:spPr>
          <a:xfrm>
            <a:off x="533400" y="219075"/>
            <a:ext cx="1943100" cy="610640"/>
          </a:xfrm>
          <a:prstGeom prst="rect">
            <a:avLst/>
          </a:prstGeom>
          <a:noFill/>
          <a:ln>
            <a:solidFill>
              <a:srgbClr val="0070C0"/>
            </a:solidFill>
          </a:ln>
        </p:spPr>
        <p:txBody>
          <a:bodyPr wrap="square" rtlCol="0">
            <a:spAutoFit/>
          </a:bodyPr>
          <a:lstStyle/>
          <a:p>
            <a:endParaRPr kumimoji="1" lang="ja-JP" altLang="en-US" dirty="0"/>
          </a:p>
        </p:txBody>
      </p:sp>
      <p:sp>
        <p:nvSpPr>
          <p:cNvPr id="7" name="テキスト ボックス 6">
            <a:extLst>
              <a:ext uri="{FF2B5EF4-FFF2-40B4-BE49-F238E27FC236}">
                <a16:creationId xmlns:a16="http://schemas.microsoft.com/office/drawing/2014/main" id="{34240A75-59DD-4DF4-BF3A-0BF5810D4A4A}"/>
              </a:ext>
            </a:extLst>
          </p:cNvPr>
          <p:cNvSpPr txBox="1"/>
          <p:nvPr/>
        </p:nvSpPr>
        <p:spPr>
          <a:xfrm>
            <a:off x="876300" y="949849"/>
            <a:ext cx="10439400" cy="1477328"/>
          </a:xfrm>
          <a:prstGeom prst="rect">
            <a:avLst/>
          </a:prstGeom>
          <a:noFill/>
        </p:spPr>
        <p:txBody>
          <a:bodyPr wrap="square">
            <a:spAutoFit/>
          </a:bodyPr>
          <a:lstStyle/>
          <a:p>
            <a:r>
              <a:rPr lang="ja-JP" altLang="en-US" b="0" i="0" dirty="0">
                <a:solidFill>
                  <a:srgbClr val="333333"/>
                </a:solidFill>
                <a:effectLst/>
                <a:latin typeface="游ゴシック" panose="020B0400000000000000" pitchFamily="50" charset="-128"/>
                <a:ea typeface="游ゴシック" panose="020B0400000000000000" pitchFamily="50" charset="-128"/>
              </a:rPr>
              <a:t>・利用している子どもたちは、なんらかの理由で親元を離れて、自立した生活を目指しています。</a:t>
            </a:r>
            <a:endParaRPr lang="en-US" altLang="ja-JP" b="0" i="0" dirty="0">
              <a:solidFill>
                <a:srgbClr val="333333"/>
              </a:solidFill>
              <a:effectLst/>
              <a:latin typeface="游ゴシック" panose="020B0400000000000000" pitchFamily="50" charset="-128"/>
              <a:ea typeface="游ゴシック" panose="020B0400000000000000" pitchFamily="50" charset="-128"/>
            </a:endParaRPr>
          </a:p>
          <a:p>
            <a:br>
              <a:rPr lang="ja-JP" altLang="en-US" dirty="0"/>
            </a:br>
            <a:r>
              <a:rPr lang="ja-JP" altLang="en-US" dirty="0"/>
              <a:t>・</a:t>
            </a:r>
            <a:r>
              <a:rPr lang="ja-JP" altLang="en-US" b="0" i="0" dirty="0">
                <a:solidFill>
                  <a:srgbClr val="333333"/>
                </a:solidFill>
                <a:effectLst/>
                <a:latin typeface="游ゴシック" panose="020B0400000000000000" pitchFamily="50" charset="-128"/>
                <a:ea typeface="游ゴシック" panose="020B0400000000000000" pitchFamily="50" charset="-128"/>
              </a:rPr>
              <a:t>義務教育終了後の</a:t>
            </a:r>
            <a:r>
              <a:rPr lang="en-US" altLang="ja-JP" b="0" i="0" dirty="0">
                <a:solidFill>
                  <a:srgbClr val="333333"/>
                </a:solidFill>
                <a:effectLst/>
                <a:highlight>
                  <a:srgbClr val="FFFF00"/>
                </a:highlight>
                <a:latin typeface="游ゴシック" panose="020B0400000000000000" pitchFamily="50" charset="-128"/>
                <a:ea typeface="游ゴシック" panose="020B0400000000000000" pitchFamily="50" charset="-128"/>
              </a:rPr>
              <a:t>15</a:t>
            </a:r>
            <a:r>
              <a:rPr lang="ja-JP" altLang="en-US" b="0" i="0" dirty="0">
                <a:solidFill>
                  <a:srgbClr val="333333"/>
                </a:solidFill>
                <a:effectLst/>
                <a:highlight>
                  <a:srgbClr val="FFFF00"/>
                </a:highlight>
                <a:latin typeface="游ゴシック" panose="020B0400000000000000" pitchFamily="50" charset="-128"/>
                <a:ea typeface="游ゴシック" panose="020B0400000000000000" pitchFamily="50" charset="-128"/>
              </a:rPr>
              <a:t>歳から</a:t>
            </a:r>
            <a:r>
              <a:rPr lang="en-US" altLang="ja-JP" b="0" i="0" dirty="0">
                <a:solidFill>
                  <a:srgbClr val="333333"/>
                </a:solidFill>
                <a:effectLst/>
                <a:highlight>
                  <a:srgbClr val="FFFF00"/>
                </a:highlight>
                <a:latin typeface="游ゴシック" panose="020B0400000000000000" pitchFamily="50" charset="-128"/>
                <a:ea typeface="游ゴシック" panose="020B0400000000000000" pitchFamily="50" charset="-128"/>
              </a:rPr>
              <a:t>20</a:t>
            </a:r>
            <a:r>
              <a:rPr lang="ja-JP" altLang="en-US" b="0" i="0" dirty="0">
                <a:solidFill>
                  <a:srgbClr val="333333"/>
                </a:solidFill>
                <a:effectLst/>
                <a:highlight>
                  <a:srgbClr val="FFFF00"/>
                </a:highlight>
                <a:latin typeface="游ゴシック" panose="020B0400000000000000" pitchFamily="50" charset="-128"/>
                <a:ea typeface="游ゴシック" panose="020B0400000000000000" pitchFamily="50" charset="-128"/>
              </a:rPr>
              <a:t>歳まで（場合によっては</a:t>
            </a:r>
            <a:r>
              <a:rPr lang="en-US" altLang="ja-JP" b="0" i="0" dirty="0">
                <a:solidFill>
                  <a:srgbClr val="333333"/>
                </a:solidFill>
                <a:effectLst/>
                <a:highlight>
                  <a:srgbClr val="FFFF00"/>
                </a:highlight>
                <a:latin typeface="游ゴシック" panose="020B0400000000000000" pitchFamily="50" charset="-128"/>
                <a:ea typeface="游ゴシック" panose="020B0400000000000000" pitchFamily="50" charset="-128"/>
              </a:rPr>
              <a:t>22</a:t>
            </a:r>
            <a:r>
              <a:rPr lang="ja-JP" altLang="en-US" b="0" i="0" dirty="0">
                <a:solidFill>
                  <a:srgbClr val="333333"/>
                </a:solidFill>
                <a:effectLst/>
                <a:highlight>
                  <a:srgbClr val="FFFF00"/>
                </a:highlight>
                <a:latin typeface="游ゴシック" panose="020B0400000000000000" pitchFamily="50" charset="-128"/>
                <a:ea typeface="游ゴシック" panose="020B0400000000000000" pitchFamily="50" charset="-128"/>
              </a:rPr>
              <a:t>歳）が対象</a:t>
            </a:r>
            <a:r>
              <a:rPr lang="ja-JP" altLang="en-US" b="0" i="0" dirty="0">
                <a:solidFill>
                  <a:srgbClr val="333333"/>
                </a:solidFill>
                <a:effectLst/>
                <a:latin typeface="游ゴシック" panose="020B0400000000000000" pitchFamily="50" charset="-128"/>
                <a:ea typeface="游ゴシック" panose="020B0400000000000000" pitchFamily="50" charset="-128"/>
              </a:rPr>
              <a:t>になっており、就労や通学を　</a:t>
            </a:r>
            <a:endParaRPr lang="en-US" altLang="ja-JP" b="0" i="0" dirty="0">
              <a:solidFill>
                <a:srgbClr val="333333"/>
              </a:solidFill>
              <a:effectLst/>
              <a:latin typeface="游ゴシック" panose="020B0400000000000000" pitchFamily="50" charset="-128"/>
              <a:ea typeface="游ゴシック" panose="020B0400000000000000" pitchFamily="50" charset="-128"/>
            </a:endParaRPr>
          </a:p>
          <a:p>
            <a:r>
              <a:rPr lang="ja-JP" altLang="en-US" dirty="0">
                <a:solidFill>
                  <a:srgbClr val="333333"/>
                </a:solidFill>
                <a:latin typeface="游ゴシック" panose="020B0400000000000000" pitchFamily="50" charset="-128"/>
                <a:ea typeface="游ゴシック" panose="020B0400000000000000" pitchFamily="50" charset="-128"/>
              </a:rPr>
              <a:t>　</a:t>
            </a:r>
            <a:r>
              <a:rPr lang="ja-JP" altLang="en-US" b="0" i="0" dirty="0">
                <a:solidFill>
                  <a:srgbClr val="333333"/>
                </a:solidFill>
                <a:effectLst/>
                <a:latin typeface="游ゴシック" panose="020B0400000000000000" pitchFamily="50" charset="-128"/>
                <a:ea typeface="游ゴシック" panose="020B0400000000000000" pitchFamily="50" charset="-128"/>
              </a:rPr>
              <a:t>しながら安定した生活を目指しています。</a:t>
            </a:r>
            <a:br>
              <a:rPr lang="ja-JP" altLang="en-US" dirty="0"/>
            </a:br>
            <a:endParaRPr lang="ja-JP" altLang="en-US" dirty="0"/>
          </a:p>
        </p:txBody>
      </p:sp>
      <p:sp>
        <p:nvSpPr>
          <p:cNvPr id="9" name="テキスト ボックス 8">
            <a:extLst>
              <a:ext uri="{FF2B5EF4-FFF2-40B4-BE49-F238E27FC236}">
                <a16:creationId xmlns:a16="http://schemas.microsoft.com/office/drawing/2014/main" id="{B2F77597-EAD7-4D37-9762-73C3EB114FDE}"/>
              </a:ext>
            </a:extLst>
          </p:cNvPr>
          <p:cNvSpPr txBox="1"/>
          <p:nvPr/>
        </p:nvSpPr>
        <p:spPr>
          <a:xfrm>
            <a:off x="841281" y="2328696"/>
            <a:ext cx="10887075" cy="923330"/>
          </a:xfrm>
          <a:prstGeom prst="rect">
            <a:avLst/>
          </a:prstGeom>
          <a:noFill/>
        </p:spPr>
        <p:txBody>
          <a:bodyPr wrap="square">
            <a:spAutoFit/>
          </a:bodyPr>
          <a:lstStyle/>
          <a:p>
            <a:r>
              <a:rPr lang="ja-JP" altLang="en-US" b="0" i="0" dirty="0">
                <a:solidFill>
                  <a:srgbClr val="333333"/>
                </a:solidFill>
                <a:effectLst/>
                <a:latin typeface="游ゴシック" panose="020B0400000000000000" pitchFamily="50" charset="-128"/>
                <a:ea typeface="游ゴシック" panose="020B0400000000000000" pitchFamily="50" charset="-128"/>
              </a:rPr>
              <a:t>・自立援助ホームの利用は</a:t>
            </a:r>
            <a:r>
              <a:rPr lang="ja-JP" altLang="en-US" b="0" i="0" dirty="0">
                <a:solidFill>
                  <a:srgbClr val="333333"/>
                </a:solidFill>
                <a:effectLst/>
                <a:highlight>
                  <a:srgbClr val="FFFF00"/>
                </a:highlight>
                <a:latin typeface="游ゴシック" panose="020B0400000000000000" pitchFamily="50" charset="-128"/>
                <a:ea typeface="游ゴシック" panose="020B0400000000000000" pitchFamily="50" charset="-128"/>
              </a:rPr>
              <a:t>１ホーム当たりの定員数は５～</a:t>
            </a:r>
            <a:r>
              <a:rPr lang="en-US" altLang="ja-JP" b="0" i="0" dirty="0">
                <a:solidFill>
                  <a:srgbClr val="333333"/>
                </a:solidFill>
                <a:effectLst/>
                <a:highlight>
                  <a:srgbClr val="FFFF00"/>
                </a:highlight>
                <a:latin typeface="游ゴシック" panose="020B0400000000000000" pitchFamily="50" charset="-128"/>
                <a:ea typeface="游ゴシック" panose="020B0400000000000000" pitchFamily="50" charset="-128"/>
              </a:rPr>
              <a:t>20</a:t>
            </a:r>
            <a:r>
              <a:rPr lang="ja-JP" altLang="en-US" b="0" i="0" dirty="0">
                <a:solidFill>
                  <a:srgbClr val="333333"/>
                </a:solidFill>
                <a:effectLst/>
                <a:highlight>
                  <a:srgbClr val="FFFF00"/>
                </a:highlight>
                <a:latin typeface="游ゴシック" panose="020B0400000000000000" pitchFamily="50" charset="-128"/>
                <a:ea typeface="游ゴシック" panose="020B0400000000000000" pitchFamily="50" charset="-128"/>
              </a:rPr>
              <a:t>名程度</a:t>
            </a:r>
            <a:r>
              <a:rPr lang="ja-JP" altLang="en-US" b="0" i="0" dirty="0">
                <a:solidFill>
                  <a:srgbClr val="333333"/>
                </a:solidFill>
                <a:effectLst/>
                <a:latin typeface="游ゴシック" panose="020B0400000000000000" pitchFamily="50" charset="-128"/>
                <a:ea typeface="游ゴシック" panose="020B0400000000000000" pitchFamily="50" charset="-128"/>
              </a:rPr>
              <a:t>で、ほとんどの施設は</a:t>
            </a:r>
            <a:r>
              <a:rPr lang="en-US" altLang="ja-JP" b="0" i="0" dirty="0">
                <a:solidFill>
                  <a:srgbClr val="333333"/>
                </a:solidFill>
                <a:effectLst/>
                <a:latin typeface="游ゴシック" panose="020B0400000000000000" pitchFamily="50" charset="-128"/>
                <a:ea typeface="游ゴシック" panose="020B0400000000000000" pitchFamily="50" charset="-128"/>
              </a:rPr>
              <a:t>6</a:t>
            </a:r>
            <a:r>
              <a:rPr lang="ja-JP" altLang="en-US" b="0" i="0" dirty="0">
                <a:solidFill>
                  <a:srgbClr val="333333"/>
                </a:solidFill>
                <a:effectLst/>
                <a:latin typeface="游ゴシック" panose="020B0400000000000000" pitchFamily="50" charset="-128"/>
                <a:ea typeface="游ゴシック" panose="020B0400000000000000" pitchFamily="50" charset="-128"/>
              </a:rPr>
              <a:t>名程度の定員</a:t>
            </a:r>
            <a:endParaRPr lang="en-US" altLang="ja-JP" b="0" i="0" dirty="0">
              <a:solidFill>
                <a:srgbClr val="333333"/>
              </a:solidFill>
              <a:effectLst/>
              <a:latin typeface="游ゴシック" panose="020B0400000000000000" pitchFamily="50" charset="-128"/>
              <a:ea typeface="游ゴシック" panose="020B0400000000000000" pitchFamily="50" charset="-128"/>
            </a:endParaRPr>
          </a:p>
          <a:p>
            <a:r>
              <a:rPr lang="ja-JP" altLang="en-US" dirty="0">
                <a:solidFill>
                  <a:srgbClr val="333333"/>
                </a:solidFill>
                <a:latin typeface="游ゴシック" panose="020B0400000000000000" pitchFamily="50" charset="-128"/>
                <a:ea typeface="游ゴシック" panose="020B0400000000000000" pitchFamily="50" charset="-128"/>
              </a:rPr>
              <a:t>　</a:t>
            </a:r>
            <a:r>
              <a:rPr lang="ja-JP" altLang="en-US" b="0" i="0" dirty="0">
                <a:solidFill>
                  <a:srgbClr val="333333"/>
                </a:solidFill>
                <a:effectLst/>
                <a:latin typeface="游ゴシック" panose="020B0400000000000000" pitchFamily="50" charset="-128"/>
                <a:ea typeface="游ゴシック" panose="020B0400000000000000" pitchFamily="50" charset="-128"/>
              </a:rPr>
              <a:t>で運営をされています。</a:t>
            </a:r>
            <a:br>
              <a:rPr lang="ja-JP" altLang="en-US" dirty="0"/>
            </a:br>
            <a:endParaRPr lang="ja-JP" altLang="en-US" dirty="0"/>
          </a:p>
        </p:txBody>
      </p:sp>
      <p:sp>
        <p:nvSpPr>
          <p:cNvPr id="11" name="テキスト ボックス 10">
            <a:extLst>
              <a:ext uri="{FF2B5EF4-FFF2-40B4-BE49-F238E27FC236}">
                <a16:creationId xmlns:a16="http://schemas.microsoft.com/office/drawing/2014/main" id="{B9522C59-0DA9-4BD6-9A25-42901BDB3D14}"/>
              </a:ext>
            </a:extLst>
          </p:cNvPr>
          <p:cNvSpPr txBox="1"/>
          <p:nvPr/>
        </p:nvSpPr>
        <p:spPr>
          <a:xfrm>
            <a:off x="876300" y="3130346"/>
            <a:ext cx="10817039" cy="923330"/>
          </a:xfrm>
          <a:prstGeom prst="rect">
            <a:avLst/>
          </a:prstGeom>
          <a:noFill/>
        </p:spPr>
        <p:txBody>
          <a:bodyPr wrap="square">
            <a:spAutoFit/>
          </a:bodyPr>
          <a:lstStyle/>
          <a:p>
            <a:r>
              <a:rPr lang="ja-JP" altLang="en-US" b="0" i="0" dirty="0">
                <a:solidFill>
                  <a:srgbClr val="333333"/>
                </a:solidFill>
                <a:effectLst/>
                <a:latin typeface="游ゴシック" panose="020B0400000000000000" pitchFamily="50" charset="-128"/>
                <a:ea typeface="游ゴシック" panose="020B0400000000000000" pitchFamily="50" charset="-128"/>
              </a:rPr>
              <a:t>・公的扶助で運営されている児童養護施設とは異なり、自立援助ホームでは、</a:t>
            </a:r>
            <a:r>
              <a:rPr lang="ja-JP" altLang="en-US" b="0" i="0" dirty="0">
                <a:solidFill>
                  <a:srgbClr val="333333"/>
                </a:solidFill>
                <a:effectLst/>
                <a:highlight>
                  <a:srgbClr val="FFFF00"/>
                </a:highlight>
                <a:latin typeface="游ゴシック" panose="020B0400000000000000" pitchFamily="50" charset="-128"/>
                <a:ea typeface="游ゴシック" panose="020B0400000000000000" pitchFamily="50" charset="-128"/>
              </a:rPr>
              <a:t>子どもたちが入所の費用　</a:t>
            </a:r>
            <a:endParaRPr lang="en-US" altLang="ja-JP" b="0" i="0" dirty="0">
              <a:solidFill>
                <a:srgbClr val="333333"/>
              </a:solidFill>
              <a:effectLst/>
              <a:highlight>
                <a:srgbClr val="FFFF00"/>
              </a:highlight>
              <a:latin typeface="游ゴシック" panose="020B0400000000000000" pitchFamily="50" charset="-128"/>
              <a:ea typeface="游ゴシック" panose="020B0400000000000000" pitchFamily="50" charset="-128"/>
            </a:endParaRPr>
          </a:p>
          <a:p>
            <a:r>
              <a:rPr lang="ja-JP" altLang="en-US" dirty="0">
                <a:solidFill>
                  <a:srgbClr val="333333"/>
                </a:solidFill>
                <a:highlight>
                  <a:srgbClr val="FFFF00"/>
                </a:highlight>
                <a:latin typeface="游ゴシック" panose="020B0400000000000000" pitchFamily="50" charset="-128"/>
                <a:ea typeface="游ゴシック" panose="020B0400000000000000" pitchFamily="50" charset="-128"/>
              </a:rPr>
              <a:t>　</a:t>
            </a:r>
            <a:r>
              <a:rPr lang="ja-JP" altLang="en-US" b="0" i="0" dirty="0">
                <a:solidFill>
                  <a:srgbClr val="333333"/>
                </a:solidFill>
                <a:effectLst/>
                <a:highlight>
                  <a:srgbClr val="FFFF00"/>
                </a:highlight>
                <a:latin typeface="游ゴシック" panose="020B0400000000000000" pitchFamily="50" charset="-128"/>
                <a:ea typeface="游ゴシック" panose="020B0400000000000000" pitchFamily="50" charset="-128"/>
              </a:rPr>
              <a:t>の一部を自己負担</a:t>
            </a:r>
            <a:r>
              <a:rPr lang="ja-JP" altLang="en-US" b="0" i="0" dirty="0">
                <a:solidFill>
                  <a:srgbClr val="333333"/>
                </a:solidFill>
                <a:effectLst/>
                <a:latin typeface="游ゴシック" panose="020B0400000000000000" pitchFamily="50" charset="-128"/>
                <a:ea typeface="游ゴシック" panose="020B0400000000000000" pitchFamily="50" charset="-128"/>
              </a:rPr>
              <a:t>し、一定の決められた金額を自立援助ホームに支払っています。</a:t>
            </a:r>
            <a:br>
              <a:rPr lang="ja-JP" altLang="en-US" dirty="0"/>
            </a:br>
            <a:endParaRPr lang="ja-JP" altLang="en-US" dirty="0"/>
          </a:p>
        </p:txBody>
      </p:sp>
      <p:sp>
        <p:nvSpPr>
          <p:cNvPr id="13" name="テキスト ボックス 12">
            <a:extLst>
              <a:ext uri="{FF2B5EF4-FFF2-40B4-BE49-F238E27FC236}">
                <a16:creationId xmlns:a16="http://schemas.microsoft.com/office/drawing/2014/main" id="{217539EC-686D-46E8-8E8F-E9359B7E6106}"/>
              </a:ext>
            </a:extLst>
          </p:cNvPr>
          <p:cNvSpPr txBox="1"/>
          <p:nvPr/>
        </p:nvSpPr>
        <p:spPr>
          <a:xfrm>
            <a:off x="1011329" y="4193372"/>
            <a:ext cx="10453688" cy="923330"/>
          </a:xfrm>
          <a:prstGeom prst="rect">
            <a:avLst/>
          </a:prstGeom>
          <a:noFill/>
        </p:spPr>
        <p:txBody>
          <a:bodyPr wrap="square">
            <a:spAutoFit/>
          </a:bodyPr>
          <a:lstStyle/>
          <a:p>
            <a:r>
              <a:rPr lang="ja-JP" altLang="en-US" b="0" i="0" dirty="0">
                <a:solidFill>
                  <a:srgbClr val="333333"/>
                </a:solidFill>
                <a:effectLst/>
                <a:latin typeface="游ゴシック" panose="020B0400000000000000" pitchFamily="50" charset="-128"/>
                <a:ea typeface="游ゴシック" panose="020B0400000000000000" pitchFamily="50" charset="-128"/>
              </a:rPr>
              <a:t>・自立援助ホームは、児童福祉法第</a:t>
            </a:r>
            <a:r>
              <a:rPr lang="en-US" altLang="ja-JP" b="0" i="0" dirty="0">
                <a:solidFill>
                  <a:srgbClr val="333333"/>
                </a:solidFill>
                <a:effectLst/>
                <a:latin typeface="游ゴシック" panose="020B0400000000000000" pitchFamily="50" charset="-128"/>
                <a:ea typeface="游ゴシック" panose="020B0400000000000000" pitchFamily="50" charset="-128"/>
              </a:rPr>
              <a:t>6</a:t>
            </a:r>
            <a:r>
              <a:rPr lang="ja-JP" altLang="en-US" b="0" i="0" dirty="0">
                <a:solidFill>
                  <a:srgbClr val="333333"/>
                </a:solidFill>
                <a:effectLst/>
                <a:latin typeface="游ゴシック" panose="020B0400000000000000" pitchFamily="50" charset="-128"/>
                <a:ea typeface="游ゴシック" panose="020B0400000000000000" pitchFamily="50" charset="-128"/>
              </a:rPr>
              <a:t>条の</a:t>
            </a:r>
            <a:r>
              <a:rPr lang="en-US" altLang="ja-JP" b="0" i="0" dirty="0">
                <a:solidFill>
                  <a:srgbClr val="333333"/>
                </a:solidFill>
                <a:effectLst/>
                <a:latin typeface="游ゴシック" panose="020B0400000000000000" pitchFamily="50" charset="-128"/>
                <a:ea typeface="游ゴシック" panose="020B0400000000000000" pitchFamily="50" charset="-128"/>
              </a:rPr>
              <a:t>3</a:t>
            </a:r>
            <a:r>
              <a:rPr lang="ja-JP" altLang="en-US" b="0" i="0" dirty="0">
                <a:solidFill>
                  <a:srgbClr val="333333"/>
                </a:solidFill>
                <a:effectLst/>
                <a:latin typeface="游ゴシック" panose="020B0400000000000000" pitchFamily="50" charset="-128"/>
                <a:ea typeface="游ゴシック" panose="020B0400000000000000" pitchFamily="50" charset="-128"/>
              </a:rPr>
              <a:t>、児童福祉法第</a:t>
            </a:r>
            <a:r>
              <a:rPr lang="en-US" altLang="ja-JP" b="0" i="0" dirty="0">
                <a:solidFill>
                  <a:srgbClr val="333333"/>
                </a:solidFill>
                <a:effectLst/>
                <a:latin typeface="游ゴシック" panose="020B0400000000000000" pitchFamily="50" charset="-128"/>
                <a:ea typeface="游ゴシック" panose="020B0400000000000000" pitchFamily="50" charset="-128"/>
              </a:rPr>
              <a:t>33</a:t>
            </a:r>
            <a:r>
              <a:rPr lang="ja-JP" altLang="en-US" b="0" i="0" dirty="0">
                <a:solidFill>
                  <a:srgbClr val="333333"/>
                </a:solidFill>
                <a:effectLst/>
                <a:latin typeface="游ゴシック" panose="020B0400000000000000" pitchFamily="50" charset="-128"/>
                <a:ea typeface="游ゴシック" panose="020B0400000000000000" pitchFamily="50" charset="-128"/>
              </a:rPr>
              <a:t>条の</a:t>
            </a:r>
            <a:r>
              <a:rPr lang="en-US" altLang="ja-JP" b="0" i="0" dirty="0">
                <a:solidFill>
                  <a:srgbClr val="333333"/>
                </a:solidFill>
                <a:effectLst/>
                <a:latin typeface="游ゴシック" panose="020B0400000000000000" pitchFamily="50" charset="-128"/>
                <a:ea typeface="游ゴシック" panose="020B0400000000000000" pitchFamily="50" charset="-128"/>
              </a:rPr>
              <a:t>6</a:t>
            </a:r>
            <a:r>
              <a:rPr lang="ja-JP" altLang="en-US" b="0" i="0" dirty="0">
                <a:solidFill>
                  <a:srgbClr val="333333"/>
                </a:solidFill>
                <a:effectLst/>
                <a:latin typeface="游ゴシック" panose="020B0400000000000000" pitchFamily="50" charset="-128"/>
                <a:ea typeface="游ゴシック" panose="020B0400000000000000" pitchFamily="50" charset="-128"/>
              </a:rPr>
              <a:t>「児童自立生活援助事業」として　</a:t>
            </a:r>
            <a:r>
              <a:rPr lang="ja-JP" altLang="en-US" b="0" i="0" dirty="0">
                <a:solidFill>
                  <a:srgbClr val="333333"/>
                </a:solidFill>
                <a:effectLst/>
                <a:highlight>
                  <a:srgbClr val="FFFF00"/>
                </a:highlight>
                <a:latin typeface="游ゴシック" panose="020B0400000000000000" pitchFamily="50" charset="-128"/>
                <a:ea typeface="游ゴシック" panose="020B0400000000000000" pitchFamily="50" charset="-128"/>
              </a:rPr>
              <a:t>第</a:t>
            </a:r>
            <a:r>
              <a:rPr lang="en-US" altLang="ja-JP" b="0" i="0" dirty="0">
                <a:solidFill>
                  <a:srgbClr val="333333"/>
                </a:solidFill>
                <a:effectLst/>
                <a:highlight>
                  <a:srgbClr val="FFFF00"/>
                </a:highlight>
                <a:latin typeface="游ゴシック" panose="020B0400000000000000" pitchFamily="50" charset="-128"/>
                <a:ea typeface="游ゴシック" panose="020B0400000000000000" pitchFamily="50" charset="-128"/>
              </a:rPr>
              <a:t>2</a:t>
            </a:r>
            <a:r>
              <a:rPr lang="ja-JP" altLang="en-US" b="0" i="0" dirty="0">
                <a:solidFill>
                  <a:srgbClr val="333333"/>
                </a:solidFill>
                <a:effectLst/>
                <a:highlight>
                  <a:srgbClr val="FFFF00"/>
                </a:highlight>
                <a:latin typeface="游ゴシック" panose="020B0400000000000000" pitchFamily="50" charset="-128"/>
                <a:ea typeface="游ゴシック" panose="020B0400000000000000" pitchFamily="50" charset="-128"/>
              </a:rPr>
              <a:t>種社会福祉事業</a:t>
            </a:r>
            <a:r>
              <a:rPr lang="ja-JP" altLang="en-US" b="0" i="0" dirty="0">
                <a:solidFill>
                  <a:srgbClr val="333333"/>
                </a:solidFill>
                <a:effectLst/>
                <a:latin typeface="游ゴシック" panose="020B0400000000000000" pitchFamily="50" charset="-128"/>
                <a:ea typeface="游ゴシック" panose="020B0400000000000000" pitchFamily="50" charset="-128"/>
              </a:rPr>
              <a:t>に位置付けられています。</a:t>
            </a:r>
            <a:br>
              <a:rPr lang="ja-JP" altLang="en-US" dirty="0"/>
            </a:br>
            <a:endParaRPr lang="ja-JP" altLang="en-US" dirty="0"/>
          </a:p>
        </p:txBody>
      </p:sp>
    </p:spTree>
    <p:extLst>
      <p:ext uri="{BB962C8B-B14F-4D97-AF65-F5344CB8AC3E}">
        <p14:creationId xmlns:p14="http://schemas.microsoft.com/office/powerpoint/2010/main" val="4002565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3D8AABCE-C801-4A3A-A1D2-47C9B69B8B30}"/>
              </a:ext>
            </a:extLst>
          </p:cNvPr>
          <p:cNvSpPr txBox="1"/>
          <p:nvPr/>
        </p:nvSpPr>
        <p:spPr>
          <a:xfrm>
            <a:off x="504825" y="4035911"/>
            <a:ext cx="6096000" cy="369332"/>
          </a:xfrm>
          <a:prstGeom prst="rect">
            <a:avLst/>
          </a:prstGeom>
          <a:noFill/>
        </p:spPr>
        <p:txBody>
          <a:bodyPr wrap="square">
            <a:spAutoFit/>
          </a:bodyPr>
          <a:lstStyle/>
          <a:p>
            <a:r>
              <a:rPr lang="ja-JP" altLang="en-US" b="0" i="0" dirty="0">
                <a:solidFill>
                  <a:srgbClr val="323232"/>
                </a:solidFill>
                <a:effectLst/>
                <a:latin typeface="メイリオ" panose="020B0604030504040204" pitchFamily="50" charset="-128"/>
                <a:ea typeface="メイリオ" panose="020B0604030504040204" pitchFamily="50" charset="-128"/>
              </a:rPr>
              <a:t>次に掲げる事業を</a:t>
            </a:r>
            <a:r>
              <a:rPr lang="ja-JP" altLang="en-US" b="0" i="0" dirty="0">
                <a:solidFill>
                  <a:srgbClr val="323232"/>
                </a:solidFill>
                <a:effectLst/>
                <a:highlight>
                  <a:srgbClr val="FFFF00"/>
                </a:highlight>
                <a:latin typeface="メイリオ" panose="020B0604030504040204" pitchFamily="50" charset="-128"/>
                <a:ea typeface="メイリオ" panose="020B0604030504040204" pitchFamily="50" charset="-128"/>
              </a:rPr>
              <a:t>第二種社会福祉事業</a:t>
            </a:r>
            <a:r>
              <a:rPr lang="ja-JP" altLang="en-US" b="0" i="0" dirty="0">
                <a:solidFill>
                  <a:srgbClr val="323232"/>
                </a:solidFill>
                <a:effectLst/>
                <a:latin typeface="メイリオ" panose="020B0604030504040204" pitchFamily="50" charset="-128"/>
                <a:ea typeface="メイリオ" panose="020B0604030504040204" pitchFamily="50" charset="-128"/>
              </a:rPr>
              <a:t>とする。</a:t>
            </a:r>
            <a:endParaRPr lang="ja-JP" altLang="en-US" dirty="0"/>
          </a:p>
        </p:txBody>
      </p:sp>
      <p:sp>
        <p:nvSpPr>
          <p:cNvPr id="5" name="テキスト ボックス 4">
            <a:extLst>
              <a:ext uri="{FF2B5EF4-FFF2-40B4-BE49-F238E27FC236}">
                <a16:creationId xmlns:a16="http://schemas.microsoft.com/office/drawing/2014/main" id="{13F2083E-D083-4B12-8143-E1E141A3505E}"/>
              </a:ext>
            </a:extLst>
          </p:cNvPr>
          <p:cNvSpPr txBox="1"/>
          <p:nvPr/>
        </p:nvSpPr>
        <p:spPr>
          <a:xfrm>
            <a:off x="504825" y="177284"/>
            <a:ext cx="6096000" cy="369332"/>
          </a:xfrm>
          <a:prstGeom prst="rect">
            <a:avLst/>
          </a:prstGeom>
          <a:noFill/>
        </p:spPr>
        <p:txBody>
          <a:bodyPr wrap="square">
            <a:spAutoFit/>
          </a:bodyPr>
          <a:lstStyle/>
          <a:p>
            <a:r>
              <a:rPr lang="ja-JP" altLang="en-US" b="1" i="0" dirty="0">
                <a:solidFill>
                  <a:srgbClr val="323232"/>
                </a:solidFill>
                <a:effectLst/>
                <a:latin typeface="メイリオ" panose="020B0604030504040204" pitchFamily="50" charset="-128"/>
                <a:ea typeface="メイリオ" panose="020B0604030504040204" pitchFamily="50" charset="-128"/>
              </a:rPr>
              <a:t>社会福祉法</a:t>
            </a:r>
            <a:endParaRPr lang="ja-JP" altLang="en-US" dirty="0"/>
          </a:p>
        </p:txBody>
      </p:sp>
      <p:sp>
        <p:nvSpPr>
          <p:cNvPr id="7" name="テキスト ボックス 6">
            <a:extLst>
              <a:ext uri="{FF2B5EF4-FFF2-40B4-BE49-F238E27FC236}">
                <a16:creationId xmlns:a16="http://schemas.microsoft.com/office/drawing/2014/main" id="{A69254B0-3D5A-4804-9AF4-060B10F477A5}"/>
              </a:ext>
            </a:extLst>
          </p:cNvPr>
          <p:cNvSpPr txBox="1"/>
          <p:nvPr/>
        </p:nvSpPr>
        <p:spPr>
          <a:xfrm>
            <a:off x="504825" y="677346"/>
            <a:ext cx="6096000" cy="369332"/>
          </a:xfrm>
          <a:prstGeom prst="rect">
            <a:avLst/>
          </a:prstGeom>
          <a:noFill/>
        </p:spPr>
        <p:txBody>
          <a:bodyPr wrap="square">
            <a:spAutoFit/>
          </a:bodyPr>
          <a:lstStyle/>
          <a:p>
            <a:r>
              <a:rPr lang="zh-TW" altLang="en-US" b="1" i="0" dirty="0">
                <a:solidFill>
                  <a:srgbClr val="323232"/>
                </a:solidFill>
                <a:effectLst/>
                <a:latin typeface="メイリオ" panose="020B0604030504040204" pitchFamily="50" charset="-128"/>
                <a:ea typeface="メイリオ" panose="020B0604030504040204" pitchFamily="50" charset="-128"/>
              </a:rPr>
              <a:t>第一章　総則</a:t>
            </a:r>
            <a:r>
              <a:rPr lang="ja-JP" altLang="en-US" b="1" i="0" dirty="0">
                <a:solidFill>
                  <a:srgbClr val="323232"/>
                </a:solidFill>
                <a:effectLst/>
                <a:latin typeface="メイリオ" panose="020B0604030504040204" pitchFamily="50" charset="-128"/>
                <a:ea typeface="メイリオ" panose="020B0604030504040204" pitchFamily="50" charset="-128"/>
              </a:rPr>
              <a:t>　　より</a:t>
            </a:r>
            <a:endParaRPr lang="ja-JP" altLang="en-US" dirty="0"/>
          </a:p>
        </p:txBody>
      </p:sp>
      <p:sp>
        <p:nvSpPr>
          <p:cNvPr id="9" name="テキスト ボックス 8">
            <a:extLst>
              <a:ext uri="{FF2B5EF4-FFF2-40B4-BE49-F238E27FC236}">
                <a16:creationId xmlns:a16="http://schemas.microsoft.com/office/drawing/2014/main" id="{E68805FF-F7FE-4B4F-9119-1B4A6E6CF32D}"/>
              </a:ext>
            </a:extLst>
          </p:cNvPr>
          <p:cNvSpPr txBox="1"/>
          <p:nvPr/>
        </p:nvSpPr>
        <p:spPr>
          <a:xfrm>
            <a:off x="504825" y="1177408"/>
            <a:ext cx="6096000" cy="369332"/>
          </a:xfrm>
          <a:prstGeom prst="rect">
            <a:avLst/>
          </a:prstGeom>
          <a:noFill/>
        </p:spPr>
        <p:txBody>
          <a:bodyPr wrap="square">
            <a:spAutoFit/>
          </a:bodyPr>
          <a:lstStyle/>
          <a:p>
            <a:r>
              <a:rPr lang="ja-JP" altLang="en-US" b="0" i="0" dirty="0">
                <a:solidFill>
                  <a:srgbClr val="323232"/>
                </a:solidFill>
                <a:effectLst/>
                <a:latin typeface="メイリオ" panose="020B0604030504040204" pitchFamily="50" charset="-128"/>
                <a:ea typeface="メイリオ" panose="020B0604030504040204" pitchFamily="50" charset="-128"/>
              </a:rPr>
              <a:t>次に掲げる事業を</a:t>
            </a:r>
            <a:r>
              <a:rPr lang="ja-JP" altLang="en-US" b="0" i="0" dirty="0">
                <a:solidFill>
                  <a:srgbClr val="323232"/>
                </a:solidFill>
                <a:effectLst/>
                <a:highlight>
                  <a:srgbClr val="FFFF00"/>
                </a:highlight>
                <a:latin typeface="メイリオ" panose="020B0604030504040204" pitchFamily="50" charset="-128"/>
                <a:ea typeface="メイリオ" panose="020B0604030504040204" pitchFamily="50" charset="-128"/>
              </a:rPr>
              <a:t>第一種社会福祉事業</a:t>
            </a:r>
            <a:r>
              <a:rPr lang="ja-JP" altLang="en-US" b="0" i="0" dirty="0">
                <a:solidFill>
                  <a:srgbClr val="323232"/>
                </a:solidFill>
                <a:effectLst/>
                <a:latin typeface="メイリオ" panose="020B0604030504040204" pitchFamily="50" charset="-128"/>
                <a:ea typeface="メイリオ" panose="020B0604030504040204" pitchFamily="50" charset="-128"/>
              </a:rPr>
              <a:t>とする</a:t>
            </a:r>
            <a:endParaRPr lang="ja-JP" altLang="en-US" dirty="0"/>
          </a:p>
        </p:txBody>
      </p:sp>
      <p:sp>
        <p:nvSpPr>
          <p:cNvPr id="11" name="テキスト ボックス 10">
            <a:extLst>
              <a:ext uri="{FF2B5EF4-FFF2-40B4-BE49-F238E27FC236}">
                <a16:creationId xmlns:a16="http://schemas.microsoft.com/office/drawing/2014/main" id="{8DEB9C45-6903-457A-B02C-B29118864C99}"/>
              </a:ext>
            </a:extLst>
          </p:cNvPr>
          <p:cNvSpPr txBox="1"/>
          <p:nvPr/>
        </p:nvSpPr>
        <p:spPr>
          <a:xfrm>
            <a:off x="504824" y="1582133"/>
            <a:ext cx="6286501" cy="2135200"/>
          </a:xfrm>
          <a:prstGeom prst="rect">
            <a:avLst/>
          </a:prstGeom>
          <a:noFill/>
          <a:ln>
            <a:solidFill>
              <a:srgbClr val="00B0F0"/>
            </a:solidFill>
          </a:ln>
        </p:spPr>
        <p:txBody>
          <a:bodyPr wrap="square">
            <a:spAutoFit/>
          </a:bodyPr>
          <a:lstStyle/>
          <a:p>
            <a:pPr>
              <a:lnSpc>
                <a:spcPct val="150000"/>
              </a:lnSpc>
            </a:pPr>
            <a:r>
              <a:rPr lang="ja-JP" altLang="en-US" b="0" i="0" dirty="0">
                <a:solidFill>
                  <a:srgbClr val="323232"/>
                </a:solidFill>
                <a:effectLst/>
                <a:latin typeface="メイリオ" panose="020B0604030504040204" pitchFamily="50" charset="-128"/>
                <a:ea typeface="メイリオ" panose="020B0604030504040204" pitchFamily="50" charset="-128"/>
              </a:rPr>
              <a:t>・乳児院</a:t>
            </a:r>
            <a:endParaRPr lang="en-US" altLang="ja-JP" dirty="0">
              <a:solidFill>
                <a:srgbClr val="323232"/>
              </a:solidFill>
              <a:latin typeface="メイリオ" panose="020B0604030504040204" pitchFamily="50" charset="-128"/>
              <a:ea typeface="メイリオ" panose="020B0604030504040204" pitchFamily="50" charset="-128"/>
            </a:endParaRPr>
          </a:p>
          <a:p>
            <a:pPr>
              <a:lnSpc>
                <a:spcPct val="150000"/>
              </a:lnSpc>
            </a:pPr>
            <a:r>
              <a:rPr lang="ja-JP" altLang="en-US" b="0" i="0" dirty="0">
                <a:solidFill>
                  <a:srgbClr val="323232"/>
                </a:solidFill>
                <a:effectLst/>
                <a:latin typeface="メイリオ" panose="020B0604030504040204" pitchFamily="50" charset="-128"/>
                <a:ea typeface="メイリオ" panose="020B0604030504040204" pitchFamily="50" charset="-128"/>
              </a:rPr>
              <a:t>・母子生活支援施設</a:t>
            </a:r>
            <a:endParaRPr lang="en-US" altLang="ja-JP" b="0" i="0" dirty="0">
              <a:solidFill>
                <a:srgbClr val="323232"/>
              </a:solidFill>
              <a:effectLst/>
              <a:latin typeface="メイリオ" panose="020B0604030504040204" pitchFamily="50" charset="-128"/>
              <a:ea typeface="メイリオ" panose="020B0604030504040204" pitchFamily="50" charset="-128"/>
            </a:endParaRPr>
          </a:p>
          <a:p>
            <a:pPr>
              <a:lnSpc>
                <a:spcPct val="150000"/>
              </a:lnSpc>
            </a:pPr>
            <a:r>
              <a:rPr lang="ja-JP" altLang="en-US" b="0" i="0" dirty="0">
                <a:solidFill>
                  <a:srgbClr val="323232"/>
                </a:solidFill>
                <a:effectLst/>
                <a:latin typeface="メイリオ" panose="020B0604030504040204" pitchFamily="50" charset="-128"/>
                <a:ea typeface="メイリオ" panose="020B0604030504040204" pitchFamily="50" charset="-128"/>
              </a:rPr>
              <a:t>・児童養護施設</a:t>
            </a:r>
            <a:endParaRPr lang="en-US" altLang="ja-JP" b="0" i="0" dirty="0">
              <a:solidFill>
                <a:srgbClr val="323232"/>
              </a:solidFill>
              <a:effectLst/>
              <a:latin typeface="メイリオ" panose="020B0604030504040204" pitchFamily="50" charset="-128"/>
              <a:ea typeface="メイリオ" panose="020B0604030504040204" pitchFamily="50" charset="-128"/>
            </a:endParaRPr>
          </a:p>
          <a:p>
            <a:pPr>
              <a:lnSpc>
                <a:spcPct val="150000"/>
              </a:lnSpc>
            </a:pPr>
            <a:r>
              <a:rPr lang="ja-JP" altLang="en-US" b="0" i="0" dirty="0">
                <a:solidFill>
                  <a:srgbClr val="323232"/>
                </a:solidFill>
                <a:effectLst/>
                <a:latin typeface="メイリオ" panose="020B0604030504040204" pitchFamily="50" charset="-128"/>
                <a:ea typeface="メイリオ" panose="020B0604030504040204" pitchFamily="50" charset="-128"/>
              </a:rPr>
              <a:t>・障害児入所施設</a:t>
            </a:r>
            <a:endParaRPr lang="en-US" altLang="ja-JP" b="0" i="0" dirty="0">
              <a:solidFill>
                <a:srgbClr val="323232"/>
              </a:solidFill>
              <a:effectLst/>
              <a:latin typeface="メイリオ" panose="020B0604030504040204" pitchFamily="50" charset="-128"/>
              <a:ea typeface="メイリオ" panose="020B0604030504040204" pitchFamily="50" charset="-128"/>
            </a:endParaRPr>
          </a:p>
          <a:p>
            <a:pPr>
              <a:lnSpc>
                <a:spcPct val="150000"/>
              </a:lnSpc>
            </a:pPr>
            <a:r>
              <a:rPr lang="ja-JP" altLang="en-US" b="0" i="0" dirty="0">
                <a:solidFill>
                  <a:srgbClr val="323232"/>
                </a:solidFill>
                <a:effectLst/>
                <a:latin typeface="メイリオ" panose="020B0604030504040204" pitchFamily="50" charset="-128"/>
                <a:ea typeface="メイリオ" panose="020B0604030504040204" pitchFamily="50" charset="-128"/>
              </a:rPr>
              <a:t>・児童心理治療施設又は児童自立支援施設を経営する事業</a:t>
            </a:r>
            <a:endParaRPr lang="ja-JP" altLang="en-US" dirty="0"/>
          </a:p>
        </p:txBody>
      </p:sp>
      <p:sp>
        <p:nvSpPr>
          <p:cNvPr id="13" name="テキスト ボックス 12">
            <a:extLst>
              <a:ext uri="{FF2B5EF4-FFF2-40B4-BE49-F238E27FC236}">
                <a16:creationId xmlns:a16="http://schemas.microsoft.com/office/drawing/2014/main" id="{AF8DBC7A-DD91-45ED-B148-8382EE4A5C56}"/>
              </a:ext>
            </a:extLst>
          </p:cNvPr>
          <p:cNvSpPr txBox="1"/>
          <p:nvPr/>
        </p:nvSpPr>
        <p:spPr>
          <a:xfrm>
            <a:off x="504824" y="4405243"/>
            <a:ext cx="9763126" cy="2135200"/>
          </a:xfrm>
          <a:prstGeom prst="rect">
            <a:avLst/>
          </a:prstGeom>
          <a:noFill/>
          <a:ln>
            <a:solidFill>
              <a:srgbClr val="00B0F0"/>
            </a:solidFill>
          </a:ln>
        </p:spPr>
        <p:txBody>
          <a:bodyPr wrap="square">
            <a:spAutoFit/>
          </a:bodyPr>
          <a:lstStyle/>
          <a:p>
            <a:pPr>
              <a:lnSpc>
                <a:spcPct val="150000"/>
              </a:lnSpc>
            </a:pPr>
            <a:r>
              <a:rPr lang="ja-JP" altLang="en-US" dirty="0">
                <a:solidFill>
                  <a:srgbClr val="323232"/>
                </a:solidFill>
                <a:latin typeface="メイリオ" panose="020B0604030504040204" pitchFamily="50" charset="-128"/>
                <a:ea typeface="メイリオ" panose="020B0604030504040204" pitchFamily="50" charset="-128"/>
              </a:rPr>
              <a:t>・</a:t>
            </a:r>
            <a:r>
              <a:rPr lang="ja-JP" altLang="en-US" b="0" i="0" dirty="0">
                <a:solidFill>
                  <a:srgbClr val="323232"/>
                </a:solidFill>
                <a:effectLst/>
                <a:latin typeface="メイリオ" panose="020B0604030504040204" pitchFamily="50" charset="-128"/>
                <a:ea typeface="メイリオ" panose="020B0604030504040204" pitchFamily="50" charset="-128"/>
              </a:rPr>
              <a:t>障害児通所支援事業</a:t>
            </a:r>
            <a:endParaRPr lang="en-US" altLang="ja-JP" b="0" i="0" dirty="0">
              <a:solidFill>
                <a:srgbClr val="323232"/>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323232"/>
                </a:solidFill>
                <a:latin typeface="メイリオ" panose="020B0604030504040204" pitchFamily="50" charset="-128"/>
                <a:ea typeface="メイリオ" panose="020B0604030504040204" pitchFamily="50" charset="-128"/>
              </a:rPr>
              <a:t>・</a:t>
            </a:r>
            <a:r>
              <a:rPr lang="ja-JP" altLang="en-US" b="0" i="0" dirty="0">
                <a:solidFill>
                  <a:srgbClr val="323232"/>
                </a:solidFill>
                <a:effectLst/>
                <a:latin typeface="メイリオ" panose="020B0604030504040204" pitchFamily="50" charset="-128"/>
                <a:ea typeface="メイリオ" panose="020B0604030504040204" pitchFamily="50" charset="-128"/>
              </a:rPr>
              <a:t>障害児相談支援事業、</a:t>
            </a:r>
            <a:endParaRPr lang="en-US" altLang="ja-JP" b="0" i="0" dirty="0">
              <a:solidFill>
                <a:srgbClr val="323232"/>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323232"/>
                </a:solidFill>
                <a:latin typeface="メイリオ" panose="020B0604030504040204" pitchFamily="50" charset="-128"/>
                <a:ea typeface="メイリオ" panose="020B0604030504040204" pitchFamily="50" charset="-128"/>
              </a:rPr>
              <a:t>・</a:t>
            </a:r>
            <a:r>
              <a:rPr lang="ja-JP" altLang="en-US" b="0" i="0" dirty="0">
                <a:solidFill>
                  <a:srgbClr val="323232"/>
                </a:solidFill>
                <a:effectLst/>
                <a:latin typeface="メイリオ" panose="020B0604030504040204" pitchFamily="50" charset="-128"/>
                <a:ea typeface="メイリオ" panose="020B0604030504040204" pitchFamily="50" charset="-128"/>
              </a:rPr>
              <a:t>児童自立生活援助事業</a:t>
            </a:r>
            <a:endParaRPr lang="en-US" altLang="ja-JP" b="0" i="0" dirty="0">
              <a:solidFill>
                <a:srgbClr val="323232"/>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323232"/>
                </a:solidFill>
                <a:latin typeface="メイリオ" panose="020B0604030504040204" pitchFamily="50" charset="-128"/>
                <a:ea typeface="メイリオ" panose="020B0604030504040204" pitchFamily="50" charset="-128"/>
              </a:rPr>
              <a:t>・</a:t>
            </a:r>
            <a:r>
              <a:rPr lang="ja-JP" altLang="en-US" b="0" i="0" dirty="0">
                <a:solidFill>
                  <a:srgbClr val="323232"/>
                </a:solidFill>
                <a:effectLst/>
                <a:latin typeface="メイリオ" panose="020B0604030504040204" pitchFamily="50" charset="-128"/>
                <a:ea typeface="メイリオ" panose="020B0604030504040204" pitchFamily="50" charset="-128"/>
              </a:rPr>
              <a:t>放課後児童健全育成事業</a:t>
            </a:r>
            <a:endParaRPr lang="en-US" altLang="ja-JP" b="0" i="0" dirty="0">
              <a:solidFill>
                <a:srgbClr val="323232"/>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323232"/>
                </a:solidFill>
                <a:latin typeface="メイリオ" panose="020B0604030504040204" pitchFamily="50" charset="-128"/>
                <a:ea typeface="メイリオ" panose="020B0604030504040204" pitchFamily="50" charset="-128"/>
              </a:rPr>
              <a:t>・</a:t>
            </a:r>
            <a:r>
              <a:rPr lang="ja-JP" altLang="en-US" b="0" i="0" dirty="0">
                <a:solidFill>
                  <a:srgbClr val="323232"/>
                </a:solidFill>
                <a:effectLst/>
                <a:latin typeface="メイリオ" panose="020B0604030504040204" pitchFamily="50" charset="-128"/>
                <a:ea typeface="メイリオ" panose="020B0604030504040204" pitchFamily="50" charset="-128"/>
              </a:rPr>
              <a:t>子育て短期支援事業、</a:t>
            </a:r>
            <a:endParaRPr lang="ja-JP" altLang="en-US" dirty="0"/>
          </a:p>
        </p:txBody>
      </p:sp>
      <p:sp>
        <p:nvSpPr>
          <p:cNvPr id="16" name="テキスト ボックス 15">
            <a:extLst>
              <a:ext uri="{FF2B5EF4-FFF2-40B4-BE49-F238E27FC236}">
                <a16:creationId xmlns:a16="http://schemas.microsoft.com/office/drawing/2014/main" id="{7C1EF5EC-BADF-4994-86DF-D2224858AF67}"/>
              </a:ext>
            </a:extLst>
          </p:cNvPr>
          <p:cNvSpPr txBox="1"/>
          <p:nvPr/>
        </p:nvSpPr>
        <p:spPr>
          <a:xfrm>
            <a:off x="4333875" y="4457180"/>
            <a:ext cx="6096000" cy="2135200"/>
          </a:xfrm>
          <a:prstGeom prst="rect">
            <a:avLst/>
          </a:prstGeom>
          <a:noFill/>
        </p:spPr>
        <p:txBody>
          <a:bodyPr wrap="square">
            <a:spAutoFit/>
          </a:bodyPr>
          <a:lstStyle/>
          <a:p>
            <a:pPr>
              <a:lnSpc>
                <a:spcPct val="150000"/>
              </a:lnSpc>
            </a:pPr>
            <a:r>
              <a:rPr lang="ja-JP" altLang="en-US" b="0" i="0" dirty="0">
                <a:solidFill>
                  <a:srgbClr val="323232"/>
                </a:solidFill>
                <a:effectLst/>
                <a:latin typeface="メイリオ" panose="020B0604030504040204" pitchFamily="50" charset="-128"/>
                <a:ea typeface="メイリオ" panose="020B0604030504040204" pitchFamily="50" charset="-128"/>
              </a:rPr>
              <a:t>乳児家庭全戸訪問事業</a:t>
            </a:r>
            <a:endParaRPr lang="en-US" altLang="ja-JP" b="0" i="0" dirty="0">
              <a:solidFill>
                <a:srgbClr val="323232"/>
              </a:solidFill>
              <a:effectLst/>
              <a:latin typeface="メイリオ" panose="020B0604030504040204" pitchFamily="50" charset="-128"/>
              <a:ea typeface="メイリオ" panose="020B0604030504040204" pitchFamily="50" charset="-128"/>
            </a:endParaRPr>
          </a:p>
          <a:p>
            <a:pPr>
              <a:lnSpc>
                <a:spcPct val="150000"/>
              </a:lnSpc>
            </a:pPr>
            <a:r>
              <a:rPr lang="ja-JP" altLang="en-US" b="0" i="0" dirty="0">
                <a:solidFill>
                  <a:srgbClr val="323232"/>
                </a:solidFill>
                <a:effectLst/>
                <a:latin typeface="メイリオ" panose="020B0604030504040204" pitchFamily="50" charset="-128"/>
                <a:ea typeface="メイリオ" panose="020B0604030504040204" pitchFamily="50" charset="-128"/>
              </a:rPr>
              <a:t>養育支援訪問事業</a:t>
            </a:r>
            <a:endParaRPr lang="en-US" altLang="ja-JP" dirty="0">
              <a:solidFill>
                <a:srgbClr val="323232"/>
              </a:solidFill>
              <a:latin typeface="メイリオ" panose="020B0604030504040204" pitchFamily="50" charset="-128"/>
              <a:ea typeface="メイリオ" panose="020B0604030504040204" pitchFamily="50" charset="-128"/>
            </a:endParaRPr>
          </a:p>
          <a:p>
            <a:pPr>
              <a:lnSpc>
                <a:spcPct val="150000"/>
              </a:lnSpc>
            </a:pPr>
            <a:r>
              <a:rPr lang="ja-JP" altLang="en-US" b="0" i="0" dirty="0">
                <a:solidFill>
                  <a:srgbClr val="323232"/>
                </a:solidFill>
                <a:effectLst/>
                <a:latin typeface="メイリオ" panose="020B0604030504040204" pitchFamily="50" charset="-128"/>
                <a:ea typeface="メイリオ" panose="020B0604030504040204" pitchFamily="50" charset="-128"/>
              </a:rPr>
              <a:t>地域子育て支援拠点事業</a:t>
            </a:r>
            <a:endParaRPr lang="en-US" altLang="ja-JP" b="0" i="0" dirty="0">
              <a:solidFill>
                <a:srgbClr val="323232"/>
              </a:solidFill>
              <a:effectLst/>
              <a:latin typeface="メイリオ" panose="020B0604030504040204" pitchFamily="50" charset="-128"/>
              <a:ea typeface="メイリオ" panose="020B0604030504040204" pitchFamily="50" charset="-128"/>
            </a:endParaRPr>
          </a:p>
          <a:p>
            <a:pPr>
              <a:lnSpc>
                <a:spcPct val="150000"/>
              </a:lnSpc>
            </a:pPr>
            <a:r>
              <a:rPr lang="ja-JP" altLang="en-US" b="0" i="0" dirty="0">
                <a:solidFill>
                  <a:srgbClr val="323232"/>
                </a:solidFill>
                <a:effectLst/>
                <a:latin typeface="メイリオ" panose="020B0604030504040204" pitchFamily="50" charset="-128"/>
                <a:ea typeface="メイリオ" panose="020B0604030504040204" pitchFamily="50" charset="-128"/>
              </a:rPr>
              <a:t>一時預かり事業</a:t>
            </a:r>
            <a:endParaRPr lang="en-US" altLang="ja-JP" b="0" i="0" dirty="0">
              <a:solidFill>
                <a:srgbClr val="323232"/>
              </a:solidFill>
              <a:effectLst/>
              <a:latin typeface="メイリオ" panose="020B0604030504040204" pitchFamily="50" charset="-128"/>
              <a:ea typeface="メイリオ" panose="020B0604030504040204" pitchFamily="50" charset="-128"/>
            </a:endParaRPr>
          </a:p>
          <a:p>
            <a:pPr>
              <a:lnSpc>
                <a:spcPct val="150000"/>
              </a:lnSpc>
            </a:pPr>
            <a:r>
              <a:rPr lang="ja-JP" altLang="en-US" b="0" i="0" dirty="0">
                <a:solidFill>
                  <a:srgbClr val="323232"/>
                </a:solidFill>
                <a:effectLst/>
                <a:latin typeface="メイリオ" panose="020B0604030504040204" pitchFamily="50" charset="-128"/>
                <a:ea typeface="メイリオ" panose="020B0604030504040204" pitchFamily="50" charset="-128"/>
              </a:rPr>
              <a:t>小規模住居型児童養育事業</a:t>
            </a:r>
            <a:endParaRPr lang="en-US" altLang="ja-JP" b="0" i="0" dirty="0">
              <a:solidFill>
                <a:srgbClr val="323232"/>
              </a:solidFill>
              <a:effectLst/>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34FB8B11-2640-40A1-8D7F-659DBC2184D5}"/>
              </a:ext>
            </a:extLst>
          </p:cNvPr>
          <p:cNvSpPr txBox="1"/>
          <p:nvPr/>
        </p:nvSpPr>
        <p:spPr>
          <a:xfrm>
            <a:off x="7519990" y="5243671"/>
            <a:ext cx="6096000" cy="1719702"/>
          </a:xfrm>
          <a:prstGeom prst="rect">
            <a:avLst/>
          </a:prstGeom>
          <a:noFill/>
        </p:spPr>
        <p:txBody>
          <a:bodyPr wrap="square">
            <a:spAutoFit/>
          </a:bodyPr>
          <a:lstStyle/>
          <a:p>
            <a:pPr>
              <a:lnSpc>
                <a:spcPct val="150000"/>
              </a:lnSpc>
            </a:pPr>
            <a:r>
              <a:rPr lang="ja-JP" altLang="en-US" b="0" i="0" dirty="0">
                <a:solidFill>
                  <a:srgbClr val="323232"/>
                </a:solidFill>
                <a:effectLst/>
                <a:latin typeface="メイリオ" panose="020B0604030504040204" pitchFamily="50" charset="-128"/>
                <a:ea typeface="メイリオ" panose="020B0604030504040204" pitchFamily="50" charset="-128"/>
              </a:rPr>
              <a:t>助産施設</a:t>
            </a:r>
            <a:endParaRPr lang="en-US" altLang="ja-JP" b="0" i="0" dirty="0">
              <a:solidFill>
                <a:srgbClr val="323232"/>
              </a:solidFill>
              <a:effectLst/>
              <a:latin typeface="メイリオ" panose="020B0604030504040204" pitchFamily="50" charset="-128"/>
              <a:ea typeface="メイリオ" panose="020B0604030504040204" pitchFamily="50" charset="-128"/>
            </a:endParaRPr>
          </a:p>
          <a:p>
            <a:pPr>
              <a:lnSpc>
                <a:spcPct val="150000"/>
              </a:lnSpc>
            </a:pPr>
            <a:r>
              <a:rPr lang="ja-JP" altLang="en-US" b="0" i="0" dirty="0">
                <a:solidFill>
                  <a:srgbClr val="323232"/>
                </a:solidFill>
                <a:effectLst/>
                <a:latin typeface="メイリオ" panose="020B0604030504040204" pitchFamily="50" charset="-128"/>
                <a:ea typeface="メイリオ" panose="020B0604030504040204" pitchFamily="50" charset="-128"/>
              </a:rPr>
              <a:t>保育所</a:t>
            </a:r>
            <a:endParaRPr lang="en-US" altLang="ja-JP" dirty="0">
              <a:solidFill>
                <a:srgbClr val="323232"/>
              </a:solidFill>
              <a:latin typeface="メイリオ" panose="020B0604030504040204" pitchFamily="50" charset="-128"/>
              <a:ea typeface="メイリオ" panose="020B0604030504040204" pitchFamily="50" charset="-128"/>
            </a:endParaRPr>
          </a:p>
          <a:p>
            <a:pPr>
              <a:lnSpc>
                <a:spcPct val="150000"/>
              </a:lnSpc>
            </a:pPr>
            <a:r>
              <a:rPr lang="ja-JP" altLang="en-US" b="0" i="0" dirty="0">
                <a:solidFill>
                  <a:srgbClr val="323232"/>
                </a:solidFill>
                <a:effectLst/>
                <a:latin typeface="メイリオ" panose="020B0604030504040204" pitchFamily="50" charset="-128"/>
                <a:ea typeface="メイリオ" panose="020B0604030504040204" pitchFamily="50" charset="-128"/>
              </a:rPr>
              <a:t>児童厚生施設</a:t>
            </a:r>
            <a:endParaRPr lang="en-US" altLang="ja-JP" b="0" i="0" dirty="0">
              <a:solidFill>
                <a:srgbClr val="323232"/>
              </a:solidFill>
              <a:effectLst/>
              <a:latin typeface="メイリオ" panose="020B0604030504040204" pitchFamily="50" charset="-128"/>
              <a:ea typeface="メイリオ" panose="020B0604030504040204" pitchFamily="50" charset="-128"/>
            </a:endParaRPr>
          </a:p>
          <a:p>
            <a:pPr>
              <a:lnSpc>
                <a:spcPct val="150000"/>
              </a:lnSpc>
            </a:pPr>
            <a:r>
              <a:rPr lang="ja-JP" altLang="en-US" b="0" i="0" dirty="0">
                <a:solidFill>
                  <a:srgbClr val="323232"/>
                </a:solidFill>
                <a:effectLst/>
                <a:latin typeface="メイリオ" panose="020B0604030504040204" pitchFamily="50" charset="-128"/>
                <a:ea typeface="メイリオ" panose="020B0604030504040204" pitchFamily="50" charset="-128"/>
              </a:rPr>
              <a:t>児童家庭支援センター</a:t>
            </a:r>
            <a:endParaRPr lang="en-US" altLang="ja-JP" b="0" i="0" dirty="0">
              <a:solidFill>
                <a:srgbClr val="323232"/>
              </a:solidFill>
              <a:effectLst/>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3B00A6ED-1718-466E-9029-1CCA752CDC7B}"/>
              </a:ext>
            </a:extLst>
          </p:cNvPr>
          <p:cNvSpPr txBox="1"/>
          <p:nvPr/>
        </p:nvSpPr>
        <p:spPr>
          <a:xfrm>
            <a:off x="7519990" y="4457180"/>
            <a:ext cx="6738936" cy="888705"/>
          </a:xfrm>
          <a:prstGeom prst="rect">
            <a:avLst/>
          </a:prstGeom>
          <a:noFill/>
        </p:spPr>
        <p:txBody>
          <a:bodyPr wrap="square">
            <a:spAutoFit/>
          </a:bodyPr>
          <a:lstStyle/>
          <a:p>
            <a:pPr>
              <a:lnSpc>
                <a:spcPct val="150000"/>
              </a:lnSpc>
            </a:pPr>
            <a:r>
              <a:rPr lang="ja-JP" altLang="en-US" b="0" i="0" dirty="0">
                <a:solidFill>
                  <a:srgbClr val="323232"/>
                </a:solidFill>
                <a:effectLst/>
                <a:latin typeface="メイリオ" panose="020B0604030504040204" pitchFamily="50" charset="-128"/>
                <a:ea typeface="メイリオ" panose="020B0604030504040204" pitchFamily="50" charset="-128"/>
              </a:rPr>
              <a:t>小規模保育事業</a:t>
            </a:r>
            <a:endParaRPr lang="en-US" altLang="ja-JP" b="0" i="0" dirty="0">
              <a:solidFill>
                <a:srgbClr val="323232"/>
              </a:solidFill>
              <a:effectLst/>
              <a:latin typeface="メイリオ" panose="020B0604030504040204" pitchFamily="50" charset="-128"/>
              <a:ea typeface="メイリオ" panose="020B0604030504040204" pitchFamily="50" charset="-128"/>
            </a:endParaRPr>
          </a:p>
          <a:p>
            <a:pPr>
              <a:lnSpc>
                <a:spcPct val="150000"/>
              </a:lnSpc>
            </a:pPr>
            <a:r>
              <a:rPr lang="ja-JP" altLang="en-US" b="0" i="0" dirty="0">
                <a:solidFill>
                  <a:srgbClr val="323232"/>
                </a:solidFill>
                <a:effectLst/>
                <a:latin typeface="メイリオ" panose="020B0604030504040204" pitchFamily="50" charset="-128"/>
                <a:ea typeface="メイリオ" panose="020B0604030504040204" pitchFamily="50" charset="-128"/>
              </a:rPr>
              <a:t>病児保育事業又は子育て援助活動支援事業</a:t>
            </a:r>
            <a:endParaRPr lang="en-US" altLang="ja-JP" b="0" i="0" dirty="0">
              <a:solidFill>
                <a:srgbClr val="323232"/>
              </a:solidFill>
              <a:effectLst/>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134056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3DA99F9B-B27D-40DF-8049-A6E4EEE1E500}"/>
              </a:ext>
            </a:extLst>
          </p:cNvPr>
          <p:cNvSpPr txBox="1"/>
          <p:nvPr/>
        </p:nvSpPr>
        <p:spPr>
          <a:xfrm>
            <a:off x="295835" y="484094"/>
            <a:ext cx="1344706" cy="369332"/>
          </a:xfrm>
          <a:prstGeom prst="rect">
            <a:avLst/>
          </a:prstGeom>
          <a:noFill/>
        </p:spPr>
        <p:txBody>
          <a:bodyPr wrap="square" rtlCol="0">
            <a:spAutoFit/>
          </a:bodyPr>
          <a:lstStyle/>
          <a:p>
            <a:r>
              <a:rPr kumimoji="1" lang="ja-JP" altLang="en-US" dirty="0"/>
              <a:t>問１</a:t>
            </a:r>
          </a:p>
        </p:txBody>
      </p:sp>
      <p:sp>
        <p:nvSpPr>
          <p:cNvPr id="4" name="テキスト ボックス 3">
            <a:extLst>
              <a:ext uri="{FF2B5EF4-FFF2-40B4-BE49-F238E27FC236}">
                <a16:creationId xmlns:a16="http://schemas.microsoft.com/office/drawing/2014/main" id="{61B96CC6-93AF-4858-93DD-FBF5D05CB5B7}"/>
              </a:ext>
            </a:extLst>
          </p:cNvPr>
          <p:cNvSpPr txBox="1"/>
          <p:nvPr/>
        </p:nvSpPr>
        <p:spPr>
          <a:xfrm>
            <a:off x="1273548" y="306579"/>
            <a:ext cx="10470776" cy="923330"/>
          </a:xfrm>
          <a:prstGeom prst="rect">
            <a:avLst/>
          </a:prstGeom>
          <a:noFill/>
        </p:spPr>
        <p:txBody>
          <a:bodyPr wrap="square">
            <a:spAutoFit/>
          </a:bodyPr>
          <a:lstStyle/>
          <a:p>
            <a:pPr algn="l" fontAlgn="t">
              <a:lnSpc>
                <a:spcPct val="150000"/>
              </a:lnSpc>
            </a:pPr>
            <a:r>
              <a:rPr lang="ja-JP" altLang="en-US" b="1" i="0" dirty="0">
                <a:solidFill>
                  <a:srgbClr val="434343"/>
                </a:solidFill>
                <a:effectLst/>
                <a:latin typeface="メイリオ" panose="020B0604030504040204" pitchFamily="50" charset="-128"/>
                <a:ea typeface="メイリオ" panose="020B0604030504040204" pitchFamily="50" charset="-128"/>
              </a:rPr>
              <a:t>次の文は、社会的養護の歴史に関する記述である。適切な記述を○、不適切な記述 を</a:t>
            </a:r>
            <a:r>
              <a:rPr lang="en-US" altLang="ja-JP" b="1" i="0" dirty="0">
                <a:solidFill>
                  <a:srgbClr val="434343"/>
                </a:solidFill>
                <a:effectLst/>
                <a:latin typeface="メイリオ" panose="020B0604030504040204" pitchFamily="50" charset="-128"/>
                <a:ea typeface="メイリオ" panose="020B0604030504040204" pitchFamily="50" charset="-128"/>
              </a:rPr>
              <a:t>×</a:t>
            </a:r>
            <a:r>
              <a:rPr lang="ja-JP" altLang="en-US" b="1" i="0" dirty="0">
                <a:solidFill>
                  <a:srgbClr val="434343"/>
                </a:solidFill>
                <a:effectLst/>
                <a:latin typeface="メイリオ" panose="020B0604030504040204" pitchFamily="50" charset="-128"/>
                <a:ea typeface="メイリオ" panose="020B0604030504040204" pitchFamily="50" charset="-128"/>
              </a:rPr>
              <a:t>とした場合の正しい組み合わせを一つ選びなさい。</a:t>
            </a:r>
          </a:p>
        </p:txBody>
      </p:sp>
      <p:sp>
        <p:nvSpPr>
          <p:cNvPr id="6" name="テキスト ボックス 5">
            <a:extLst>
              <a:ext uri="{FF2B5EF4-FFF2-40B4-BE49-F238E27FC236}">
                <a16:creationId xmlns:a16="http://schemas.microsoft.com/office/drawing/2014/main" id="{793F7D8C-BC7E-44AC-8F16-E6A7DAA8153D}"/>
              </a:ext>
            </a:extLst>
          </p:cNvPr>
          <p:cNvSpPr txBox="1"/>
          <p:nvPr/>
        </p:nvSpPr>
        <p:spPr>
          <a:xfrm>
            <a:off x="1273547" y="1411737"/>
            <a:ext cx="10604127" cy="3000821"/>
          </a:xfrm>
          <a:prstGeom prst="rect">
            <a:avLst/>
          </a:prstGeom>
          <a:noFill/>
        </p:spPr>
        <p:txBody>
          <a:bodyPr wrap="square">
            <a:spAutoFit/>
          </a:bodyPr>
          <a:lstStyle/>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A.</a:t>
            </a:r>
            <a:r>
              <a:rPr lang="ja-JP" altLang="en-US" b="0" i="0" dirty="0">
                <a:solidFill>
                  <a:srgbClr val="434343"/>
                </a:solidFill>
                <a:effectLst/>
                <a:latin typeface="メイリオ" panose="020B0604030504040204" pitchFamily="50" charset="-128"/>
                <a:ea typeface="メイリオ" panose="020B0604030504040204" pitchFamily="50" charset="-128"/>
              </a:rPr>
              <a:t>イギリスでは、</a:t>
            </a:r>
            <a:r>
              <a:rPr lang="en-US" altLang="ja-JP" b="0" i="0" dirty="0">
                <a:solidFill>
                  <a:srgbClr val="434343"/>
                </a:solidFill>
                <a:effectLst/>
                <a:latin typeface="メイリオ" panose="020B0604030504040204" pitchFamily="50" charset="-128"/>
                <a:ea typeface="メイリオ" panose="020B0604030504040204" pitchFamily="50" charset="-128"/>
              </a:rPr>
              <a:t>1870</a:t>
            </a:r>
            <a:r>
              <a:rPr lang="ja-JP" altLang="en-US" b="0" i="0" dirty="0">
                <a:solidFill>
                  <a:srgbClr val="434343"/>
                </a:solidFill>
                <a:effectLst/>
                <a:latin typeface="メイリオ" panose="020B0604030504040204" pitchFamily="50" charset="-128"/>
                <a:ea typeface="メイリオ" panose="020B0604030504040204" pitchFamily="50" charset="-128"/>
              </a:rPr>
              <a:t>年にバーナードホームが設立され、小舎制による養護を実施した。</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B.</a:t>
            </a:r>
            <a:r>
              <a:rPr lang="ja-JP" altLang="en-US" b="0" i="0" dirty="0">
                <a:solidFill>
                  <a:srgbClr val="434343"/>
                </a:solidFill>
                <a:effectLst/>
                <a:latin typeface="メイリオ" panose="020B0604030504040204" pitchFamily="50" charset="-128"/>
                <a:ea typeface="メイリオ" panose="020B0604030504040204" pitchFamily="50" charset="-128"/>
              </a:rPr>
              <a:t>日本では、</a:t>
            </a:r>
            <a:r>
              <a:rPr lang="en-US" altLang="ja-JP" b="0" i="0" dirty="0">
                <a:solidFill>
                  <a:srgbClr val="434343"/>
                </a:solidFill>
                <a:effectLst/>
                <a:latin typeface="メイリオ" panose="020B0604030504040204" pitchFamily="50" charset="-128"/>
                <a:ea typeface="メイリオ" panose="020B0604030504040204" pitchFamily="50" charset="-128"/>
              </a:rPr>
              <a:t>1899</a:t>
            </a:r>
            <a:r>
              <a:rPr lang="ja-JP" altLang="en-US" b="0" i="0" dirty="0">
                <a:solidFill>
                  <a:srgbClr val="434343"/>
                </a:solidFill>
                <a:effectLst/>
                <a:latin typeface="メイリオ" panose="020B0604030504040204" pitchFamily="50" charset="-128"/>
                <a:ea typeface="メイリオ" panose="020B0604030504040204" pitchFamily="50" charset="-128"/>
              </a:rPr>
              <a:t>年に留岡幸助が家庭学校を設立し、非行少年の教護を実施した。</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C.</a:t>
            </a:r>
            <a:r>
              <a:rPr lang="ja-JP" altLang="en-US" b="0" i="0" dirty="0">
                <a:solidFill>
                  <a:srgbClr val="434343"/>
                </a:solidFill>
                <a:effectLst/>
                <a:latin typeface="メイリオ" panose="020B0604030504040204" pitchFamily="50" charset="-128"/>
                <a:ea typeface="メイリオ" panose="020B0604030504040204" pitchFamily="50" charset="-128"/>
              </a:rPr>
              <a:t>イギリスでは、</a:t>
            </a:r>
            <a:r>
              <a:rPr lang="en-US" altLang="ja-JP" b="0" i="0" dirty="0">
                <a:solidFill>
                  <a:srgbClr val="434343"/>
                </a:solidFill>
                <a:effectLst/>
                <a:latin typeface="メイリオ" panose="020B0604030504040204" pitchFamily="50" charset="-128"/>
                <a:ea typeface="メイリオ" panose="020B0604030504040204" pitchFamily="50" charset="-128"/>
              </a:rPr>
              <a:t>1948</a:t>
            </a:r>
            <a:r>
              <a:rPr lang="ja-JP" altLang="en-US" b="0" i="0" dirty="0">
                <a:solidFill>
                  <a:srgbClr val="434343"/>
                </a:solidFill>
                <a:effectLst/>
                <a:latin typeface="メイリオ" panose="020B0604030504040204" pitchFamily="50" charset="-128"/>
                <a:ea typeface="メイリオ" panose="020B0604030504040204" pitchFamily="50" charset="-128"/>
              </a:rPr>
              <a:t>年に制定された「児童法」で、保護が必要な児童への行政の</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責 任を明確化し、できるだけ児童を家庭から分離せず、必要がある場合は里親委託が望ま しいと</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する考え方を示した。</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D.</a:t>
            </a:r>
            <a:r>
              <a:rPr lang="ja-JP" altLang="en-US" b="0" i="0" dirty="0">
                <a:solidFill>
                  <a:srgbClr val="434343"/>
                </a:solidFill>
                <a:effectLst/>
                <a:latin typeface="メイリオ" panose="020B0604030504040204" pitchFamily="50" charset="-128"/>
                <a:ea typeface="メイリオ" panose="020B0604030504040204" pitchFamily="50" charset="-128"/>
              </a:rPr>
              <a:t>日本では、</a:t>
            </a:r>
            <a:r>
              <a:rPr lang="en-US" altLang="ja-JP" b="0" i="0" dirty="0">
                <a:solidFill>
                  <a:srgbClr val="434343"/>
                </a:solidFill>
                <a:effectLst/>
                <a:latin typeface="メイリオ" panose="020B0604030504040204" pitchFamily="50" charset="-128"/>
                <a:ea typeface="メイリオ" panose="020B0604030504040204" pitchFamily="50" charset="-128"/>
              </a:rPr>
              <a:t>1950</a:t>
            </a:r>
            <a:r>
              <a:rPr lang="ja-JP" altLang="en-US" b="0" i="0" dirty="0">
                <a:solidFill>
                  <a:srgbClr val="434343"/>
                </a:solidFill>
                <a:effectLst/>
                <a:latin typeface="メイリオ" panose="020B0604030504040204" pitchFamily="50" charset="-128"/>
                <a:ea typeface="メイリオ" panose="020B0604030504040204" pitchFamily="50" charset="-128"/>
              </a:rPr>
              <a:t>年代以降ホスピタリズム論争が起こり、家庭的処遇の必要性が提唱 され、</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それに対して集団養護をめざす考え方も論じられた。</a:t>
            </a:r>
          </a:p>
        </p:txBody>
      </p:sp>
      <p:graphicFrame>
        <p:nvGraphicFramePr>
          <p:cNvPr id="9" name="表 8">
            <a:extLst>
              <a:ext uri="{FF2B5EF4-FFF2-40B4-BE49-F238E27FC236}">
                <a16:creationId xmlns:a16="http://schemas.microsoft.com/office/drawing/2014/main" id="{031074A1-B8E3-41DB-BC33-9DC5D39DD298}"/>
              </a:ext>
            </a:extLst>
          </p:cNvPr>
          <p:cNvGraphicFramePr>
            <a:graphicFrameLocks noGrp="1"/>
          </p:cNvGraphicFramePr>
          <p:nvPr>
            <p:extLst>
              <p:ext uri="{D42A27DB-BD31-4B8C-83A1-F6EECF244321}">
                <p14:modId xmlns:p14="http://schemas.microsoft.com/office/powerpoint/2010/main" val="2837741001"/>
              </p:ext>
            </p:extLst>
          </p:nvPr>
        </p:nvGraphicFramePr>
        <p:xfrm>
          <a:off x="2550460" y="5120137"/>
          <a:ext cx="3545540" cy="1524000"/>
        </p:xfrm>
        <a:graphic>
          <a:graphicData uri="http://schemas.openxmlformats.org/drawingml/2006/table">
            <a:tbl>
              <a:tblPr/>
              <a:tblGrid>
                <a:gridCol w="709108">
                  <a:extLst>
                    <a:ext uri="{9D8B030D-6E8A-4147-A177-3AD203B41FA5}">
                      <a16:colId xmlns:a16="http://schemas.microsoft.com/office/drawing/2014/main" val="1194196750"/>
                    </a:ext>
                  </a:extLst>
                </a:gridCol>
                <a:gridCol w="709108">
                  <a:extLst>
                    <a:ext uri="{9D8B030D-6E8A-4147-A177-3AD203B41FA5}">
                      <a16:colId xmlns:a16="http://schemas.microsoft.com/office/drawing/2014/main" val="1584605568"/>
                    </a:ext>
                  </a:extLst>
                </a:gridCol>
                <a:gridCol w="709108">
                  <a:extLst>
                    <a:ext uri="{9D8B030D-6E8A-4147-A177-3AD203B41FA5}">
                      <a16:colId xmlns:a16="http://schemas.microsoft.com/office/drawing/2014/main" val="3904668319"/>
                    </a:ext>
                  </a:extLst>
                </a:gridCol>
                <a:gridCol w="709108">
                  <a:extLst>
                    <a:ext uri="{9D8B030D-6E8A-4147-A177-3AD203B41FA5}">
                      <a16:colId xmlns:a16="http://schemas.microsoft.com/office/drawing/2014/main" val="3676582729"/>
                    </a:ext>
                  </a:extLst>
                </a:gridCol>
                <a:gridCol w="709108">
                  <a:extLst>
                    <a:ext uri="{9D8B030D-6E8A-4147-A177-3AD203B41FA5}">
                      <a16:colId xmlns:a16="http://schemas.microsoft.com/office/drawing/2014/main" val="969016899"/>
                    </a:ext>
                  </a:extLst>
                </a:gridCol>
              </a:tblGrid>
              <a:tr h="0">
                <a:tc>
                  <a:txBody>
                    <a:bodyPr/>
                    <a:lstStyle/>
                    <a:p>
                      <a:pPr algn="ctr" fontAlgn="t"/>
                      <a:r>
                        <a:rPr lang="en-US" altLang="ja-JP" b="0" i="0">
                          <a:effectLst/>
                        </a:rPr>
                        <a:t>1</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2847546579"/>
                  </a:ext>
                </a:extLst>
              </a:tr>
              <a:tr h="0">
                <a:tc>
                  <a:txBody>
                    <a:bodyPr/>
                    <a:lstStyle/>
                    <a:p>
                      <a:pPr algn="ctr" fontAlgn="t"/>
                      <a:r>
                        <a:rPr lang="en-US" altLang="ja-JP" b="0" i="0">
                          <a:effectLst/>
                        </a:rPr>
                        <a:t>2</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3046628747"/>
                  </a:ext>
                </a:extLst>
              </a:tr>
              <a:tr h="0">
                <a:tc>
                  <a:txBody>
                    <a:bodyPr/>
                    <a:lstStyle/>
                    <a:p>
                      <a:pPr algn="ctr" fontAlgn="t"/>
                      <a:r>
                        <a:rPr lang="en-US" altLang="ja-JP" b="0" i="0">
                          <a:effectLst/>
                        </a:rPr>
                        <a:t>3</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dirty="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4069522579"/>
                  </a:ext>
                </a:extLst>
              </a:tr>
              <a:tr h="0">
                <a:tc>
                  <a:txBody>
                    <a:bodyPr/>
                    <a:lstStyle/>
                    <a:p>
                      <a:pPr algn="ctr" fontAlgn="t"/>
                      <a:r>
                        <a:rPr lang="en-US" altLang="ja-JP" b="0" i="0">
                          <a:effectLst/>
                        </a:rPr>
                        <a:t>4</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2596302553"/>
                  </a:ext>
                </a:extLst>
              </a:tr>
              <a:tr h="0">
                <a:tc>
                  <a:txBody>
                    <a:bodyPr/>
                    <a:lstStyle/>
                    <a:p>
                      <a:pPr algn="ctr" fontAlgn="t"/>
                      <a:r>
                        <a:rPr lang="en-US" altLang="ja-JP" b="0" i="0">
                          <a:effectLst/>
                        </a:rPr>
                        <a:t>5</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dirty="0">
                          <a:effectLst/>
                        </a:rPr>
                        <a:t>○</a:t>
                      </a:r>
                    </a:p>
                  </a:txBody>
                  <a:tcPr marL="38100" marR="38100" marT="15240" marB="15240">
                    <a:lnL>
                      <a:noFill/>
                    </a:lnL>
                    <a:lnR>
                      <a:noFill/>
                    </a:lnR>
                    <a:lnT>
                      <a:noFill/>
                    </a:lnT>
                    <a:lnB>
                      <a:noFill/>
                    </a:lnB>
                  </a:tcPr>
                </a:tc>
                <a:extLst>
                  <a:ext uri="{0D108BD9-81ED-4DB2-BD59-A6C34878D82A}">
                    <a16:rowId xmlns:a16="http://schemas.microsoft.com/office/drawing/2014/main" val="3466542426"/>
                  </a:ext>
                </a:extLst>
              </a:tr>
            </a:tbl>
          </a:graphicData>
        </a:graphic>
      </p:graphicFrame>
      <p:graphicFrame>
        <p:nvGraphicFramePr>
          <p:cNvPr id="10" name="表 10">
            <a:extLst>
              <a:ext uri="{FF2B5EF4-FFF2-40B4-BE49-F238E27FC236}">
                <a16:creationId xmlns:a16="http://schemas.microsoft.com/office/drawing/2014/main" id="{115BEBBE-D68D-4B88-A114-9374713D7D7F}"/>
              </a:ext>
            </a:extLst>
          </p:cNvPr>
          <p:cNvGraphicFramePr>
            <a:graphicFrameLocks noGrp="1"/>
          </p:cNvGraphicFramePr>
          <p:nvPr>
            <p:extLst>
              <p:ext uri="{D42A27DB-BD31-4B8C-83A1-F6EECF244321}">
                <p14:modId xmlns:p14="http://schemas.microsoft.com/office/powerpoint/2010/main" val="56160627"/>
              </p:ext>
            </p:extLst>
          </p:nvPr>
        </p:nvGraphicFramePr>
        <p:xfrm>
          <a:off x="3216460" y="4754377"/>
          <a:ext cx="3292476" cy="365760"/>
        </p:xfrm>
        <a:graphic>
          <a:graphicData uri="http://schemas.openxmlformats.org/drawingml/2006/table">
            <a:tbl>
              <a:tblPr firstRow="1" bandRow="1">
                <a:tableStyleId>{5C22544A-7EE6-4342-B048-85BDC9FD1C3A}</a:tableStyleId>
              </a:tblPr>
              <a:tblGrid>
                <a:gridCol w="674222">
                  <a:extLst>
                    <a:ext uri="{9D8B030D-6E8A-4147-A177-3AD203B41FA5}">
                      <a16:colId xmlns:a16="http://schemas.microsoft.com/office/drawing/2014/main" val="1505017983"/>
                    </a:ext>
                  </a:extLst>
                </a:gridCol>
                <a:gridCol w="717177">
                  <a:extLst>
                    <a:ext uri="{9D8B030D-6E8A-4147-A177-3AD203B41FA5}">
                      <a16:colId xmlns:a16="http://schemas.microsoft.com/office/drawing/2014/main" val="3792553227"/>
                    </a:ext>
                  </a:extLst>
                </a:gridCol>
                <a:gridCol w="735106">
                  <a:extLst>
                    <a:ext uri="{9D8B030D-6E8A-4147-A177-3AD203B41FA5}">
                      <a16:colId xmlns:a16="http://schemas.microsoft.com/office/drawing/2014/main" val="1914890750"/>
                    </a:ext>
                  </a:extLst>
                </a:gridCol>
                <a:gridCol w="1165971">
                  <a:extLst>
                    <a:ext uri="{9D8B030D-6E8A-4147-A177-3AD203B41FA5}">
                      <a16:colId xmlns:a16="http://schemas.microsoft.com/office/drawing/2014/main" val="725030412"/>
                    </a:ext>
                  </a:extLst>
                </a:gridCol>
              </a:tblGrid>
              <a:tr h="0">
                <a:tc>
                  <a:txBody>
                    <a:bodyPr/>
                    <a:lstStyle/>
                    <a:p>
                      <a:r>
                        <a:rPr kumimoji="1" lang="en-US" altLang="ja-JP" dirty="0">
                          <a:solidFill>
                            <a:schemeClr val="tx1"/>
                          </a:solidFill>
                        </a:rPr>
                        <a:t>A</a:t>
                      </a:r>
                      <a:endParaRPr kumimoji="1" lang="ja-JP" altLang="en-US" dirty="0">
                        <a:solidFill>
                          <a:schemeClr val="tx1"/>
                        </a:solidFill>
                      </a:endParaRPr>
                    </a:p>
                  </a:txBody>
                  <a:tcPr>
                    <a:noFill/>
                  </a:tcPr>
                </a:tc>
                <a:tc>
                  <a:txBody>
                    <a:bodyPr/>
                    <a:lstStyle/>
                    <a:p>
                      <a:r>
                        <a:rPr kumimoji="1" lang="en-US" altLang="ja-JP" dirty="0">
                          <a:solidFill>
                            <a:schemeClr val="tx1"/>
                          </a:solidFill>
                        </a:rPr>
                        <a:t>B</a:t>
                      </a:r>
                      <a:endParaRPr kumimoji="1" lang="ja-JP" altLang="en-US" dirty="0">
                        <a:solidFill>
                          <a:schemeClr val="tx1"/>
                        </a:solidFill>
                      </a:endParaRPr>
                    </a:p>
                  </a:txBody>
                  <a:tcPr>
                    <a:noFill/>
                  </a:tcPr>
                </a:tc>
                <a:tc>
                  <a:txBody>
                    <a:bodyPr/>
                    <a:lstStyle/>
                    <a:p>
                      <a:r>
                        <a:rPr kumimoji="1" lang="en-US" altLang="ja-JP" dirty="0">
                          <a:solidFill>
                            <a:schemeClr val="tx1"/>
                          </a:solidFill>
                        </a:rPr>
                        <a:t>C</a:t>
                      </a:r>
                      <a:endParaRPr kumimoji="1" lang="ja-JP" altLang="en-US" dirty="0">
                        <a:solidFill>
                          <a:schemeClr val="tx1"/>
                        </a:solidFill>
                      </a:endParaRPr>
                    </a:p>
                  </a:txBody>
                  <a:tcPr>
                    <a:noFill/>
                  </a:tcPr>
                </a:tc>
                <a:tc>
                  <a:txBody>
                    <a:bodyPr/>
                    <a:lstStyle/>
                    <a:p>
                      <a:r>
                        <a:rPr kumimoji="1" lang="en-US" altLang="ja-JP" dirty="0">
                          <a:solidFill>
                            <a:schemeClr val="tx1"/>
                          </a:solidFill>
                        </a:rPr>
                        <a:t>D</a:t>
                      </a:r>
                      <a:endParaRPr kumimoji="1" lang="ja-JP" altLang="en-US" dirty="0">
                        <a:solidFill>
                          <a:schemeClr val="tx1"/>
                        </a:solidFill>
                      </a:endParaRPr>
                    </a:p>
                  </a:txBody>
                  <a:tcPr>
                    <a:noFill/>
                  </a:tcPr>
                </a:tc>
                <a:extLst>
                  <a:ext uri="{0D108BD9-81ED-4DB2-BD59-A6C34878D82A}">
                    <a16:rowId xmlns:a16="http://schemas.microsoft.com/office/drawing/2014/main" val="867287486"/>
                  </a:ext>
                </a:extLst>
              </a:tr>
            </a:tbl>
          </a:graphicData>
        </a:graphic>
      </p:graphicFrame>
      <p:sp>
        <p:nvSpPr>
          <p:cNvPr id="3" name="テキスト ボックス 2">
            <a:extLst>
              <a:ext uri="{FF2B5EF4-FFF2-40B4-BE49-F238E27FC236}">
                <a16:creationId xmlns:a16="http://schemas.microsoft.com/office/drawing/2014/main" id="{A5B396E4-BC84-4ADD-989A-07D02296C066}"/>
              </a:ext>
            </a:extLst>
          </p:cNvPr>
          <p:cNvSpPr txBox="1"/>
          <p:nvPr/>
        </p:nvSpPr>
        <p:spPr>
          <a:xfrm>
            <a:off x="1542209" y="4770563"/>
            <a:ext cx="1640541" cy="365760"/>
          </a:xfrm>
          <a:prstGeom prst="rect">
            <a:avLst/>
          </a:prstGeom>
          <a:noFill/>
        </p:spPr>
        <p:txBody>
          <a:bodyPr wrap="square" rtlCol="0">
            <a:spAutoFit/>
          </a:bodyPr>
          <a:lstStyle/>
          <a:p>
            <a:r>
              <a:rPr kumimoji="1" lang="en-US" altLang="ja-JP" dirty="0"/>
              <a:t>(</a:t>
            </a:r>
            <a:r>
              <a:rPr kumimoji="1" lang="ja-JP" altLang="en-US" dirty="0"/>
              <a:t>組み合わせ</a:t>
            </a:r>
            <a:r>
              <a:rPr kumimoji="1" lang="en-US" altLang="ja-JP" dirty="0"/>
              <a:t>)</a:t>
            </a:r>
            <a:endParaRPr kumimoji="1" lang="ja-JP" altLang="en-US" dirty="0"/>
          </a:p>
        </p:txBody>
      </p:sp>
    </p:spTree>
    <p:extLst>
      <p:ext uri="{BB962C8B-B14F-4D97-AF65-F5344CB8AC3E}">
        <p14:creationId xmlns:p14="http://schemas.microsoft.com/office/powerpoint/2010/main" val="1545154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1399CAC-305C-4581-94B3-FC122F8F301E}"/>
              </a:ext>
            </a:extLst>
          </p:cNvPr>
          <p:cNvSpPr txBox="1"/>
          <p:nvPr/>
        </p:nvSpPr>
        <p:spPr>
          <a:xfrm>
            <a:off x="1196787" y="665290"/>
            <a:ext cx="485775" cy="461665"/>
          </a:xfrm>
          <a:prstGeom prst="rect">
            <a:avLst/>
          </a:prstGeom>
          <a:noFill/>
        </p:spPr>
        <p:txBody>
          <a:bodyPr wrap="square" rtlCol="0">
            <a:spAutoFit/>
          </a:bodyPr>
          <a:lstStyle/>
          <a:p>
            <a:r>
              <a:rPr kumimoji="1" lang="ja-JP" altLang="en-US" sz="2400" b="1" dirty="0"/>
              <a:t>１</a:t>
            </a:r>
          </a:p>
        </p:txBody>
      </p:sp>
      <p:sp>
        <p:nvSpPr>
          <p:cNvPr id="4" name="テキスト ボックス 3">
            <a:extLst>
              <a:ext uri="{FF2B5EF4-FFF2-40B4-BE49-F238E27FC236}">
                <a16:creationId xmlns:a16="http://schemas.microsoft.com/office/drawing/2014/main" id="{A27BA051-2F1B-430B-851D-12EB1FB5FF02}"/>
              </a:ext>
            </a:extLst>
          </p:cNvPr>
          <p:cNvSpPr txBox="1"/>
          <p:nvPr/>
        </p:nvSpPr>
        <p:spPr>
          <a:xfrm>
            <a:off x="1390650" y="1324660"/>
            <a:ext cx="6096000" cy="888705"/>
          </a:xfrm>
          <a:prstGeom prst="rect">
            <a:avLst/>
          </a:prstGeom>
          <a:noFill/>
        </p:spPr>
        <p:txBody>
          <a:bodyPr wrap="square">
            <a:spAutoFit/>
          </a:bodyPr>
          <a:lstStyle/>
          <a:p>
            <a:pPr>
              <a:lnSpc>
                <a:spcPct val="150000"/>
              </a:lnSpc>
            </a:pP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Ａ～Ｄ　適切な記述</a:t>
            </a:r>
            <a:r>
              <a:rPr lang="ja-JP" altLang="en-US" b="0" i="0" dirty="0">
                <a:solidFill>
                  <a:srgbClr val="434343"/>
                </a:solidFill>
                <a:effectLst/>
                <a:latin typeface="メイリオ" panose="020B0604030504040204" pitchFamily="50" charset="-128"/>
                <a:ea typeface="メイリオ" panose="020B0604030504040204" pitchFamily="50" charset="-128"/>
              </a:rPr>
              <a:t>である。記述通りである。</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正しい組み合わせは１である。</a:t>
            </a:r>
            <a:endParaRPr lang="ja-JP" altLang="en-US" dirty="0"/>
          </a:p>
        </p:txBody>
      </p:sp>
      <p:sp>
        <p:nvSpPr>
          <p:cNvPr id="3" name="矢印: 五方向 2">
            <a:extLst>
              <a:ext uri="{FF2B5EF4-FFF2-40B4-BE49-F238E27FC236}">
                <a16:creationId xmlns:a16="http://schemas.microsoft.com/office/drawing/2014/main" id="{DA84ED8E-9624-4D2C-85A1-D0600074F9A3}"/>
              </a:ext>
            </a:extLst>
          </p:cNvPr>
          <p:cNvSpPr/>
          <p:nvPr/>
        </p:nvSpPr>
        <p:spPr>
          <a:xfrm>
            <a:off x="215152" y="619125"/>
            <a:ext cx="914401" cy="461664"/>
          </a:xfrm>
          <a:prstGeom prst="homePlat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79083E71-B9FD-48C3-B181-75B29B3E5D6F}"/>
              </a:ext>
            </a:extLst>
          </p:cNvPr>
          <p:cNvSpPr txBox="1"/>
          <p:nvPr/>
        </p:nvSpPr>
        <p:spPr>
          <a:xfrm>
            <a:off x="282387" y="711457"/>
            <a:ext cx="914400" cy="369332"/>
          </a:xfrm>
          <a:prstGeom prst="rect">
            <a:avLst/>
          </a:prstGeom>
          <a:noFill/>
        </p:spPr>
        <p:txBody>
          <a:bodyPr wrap="square" rtlCol="0">
            <a:spAutoFit/>
          </a:bodyPr>
          <a:lstStyle/>
          <a:p>
            <a:r>
              <a:rPr kumimoji="1" lang="ja-JP" altLang="en-US" dirty="0"/>
              <a:t>回答</a:t>
            </a:r>
          </a:p>
        </p:txBody>
      </p:sp>
      <p:sp>
        <p:nvSpPr>
          <p:cNvPr id="6" name="矢印: 五方向 5">
            <a:extLst>
              <a:ext uri="{FF2B5EF4-FFF2-40B4-BE49-F238E27FC236}">
                <a16:creationId xmlns:a16="http://schemas.microsoft.com/office/drawing/2014/main" id="{675F0D58-1340-4DEF-B855-92B8D5C4EF8C}"/>
              </a:ext>
            </a:extLst>
          </p:cNvPr>
          <p:cNvSpPr/>
          <p:nvPr/>
        </p:nvSpPr>
        <p:spPr>
          <a:xfrm>
            <a:off x="215152" y="1476375"/>
            <a:ext cx="914400" cy="461664"/>
          </a:xfrm>
          <a:prstGeom prst="homePlat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3326369D-8386-46A1-ABE3-578D272D4D29}"/>
              </a:ext>
            </a:extLst>
          </p:cNvPr>
          <p:cNvSpPr txBox="1"/>
          <p:nvPr/>
        </p:nvSpPr>
        <p:spPr>
          <a:xfrm>
            <a:off x="282387" y="1522541"/>
            <a:ext cx="651063" cy="369332"/>
          </a:xfrm>
          <a:prstGeom prst="rect">
            <a:avLst/>
          </a:prstGeom>
          <a:noFill/>
        </p:spPr>
        <p:txBody>
          <a:bodyPr wrap="square" rtlCol="0">
            <a:spAutoFit/>
          </a:bodyPr>
          <a:lstStyle/>
          <a:p>
            <a:r>
              <a:rPr kumimoji="1" lang="ja-JP" altLang="en-US" dirty="0"/>
              <a:t>解説</a:t>
            </a:r>
          </a:p>
        </p:txBody>
      </p:sp>
      <p:sp>
        <p:nvSpPr>
          <p:cNvPr id="9" name="テキスト ボックス 8">
            <a:extLst>
              <a:ext uri="{FF2B5EF4-FFF2-40B4-BE49-F238E27FC236}">
                <a16:creationId xmlns:a16="http://schemas.microsoft.com/office/drawing/2014/main" id="{85272D51-3B04-48C2-BA9E-83A0C6EE0970}"/>
              </a:ext>
            </a:extLst>
          </p:cNvPr>
          <p:cNvSpPr txBox="1"/>
          <p:nvPr/>
        </p:nvSpPr>
        <p:spPr>
          <a:xfrm>
            <a:off x="1129552" y="2608951"/>
            <a:ext cx="9233648" cy="2322174"/>
          </a:xfrm>
          <a:prstGeom prst="rect">
            <a:avLst/>
          </a:prstGeom>
          <a:noFill/>
        </p:spPr>
        <p:txBody>
          <a:bodyPr wrap="square">
            <a:spAutoFit/>
          </a:bodyPr>
          <a:lstStyle/>
          <a:p>
            <a:pPr>
              <a:lnSpc>
                <a:spcPct val="150000"/>
              </a:lnSpc>
            </a:pPr>
            <a:r>
              <a:rPr lang="ja-JP" altLang="en-US" sz="2000" b="0" i="0" dirty="0">
                <a:solidFill>
                  <a:srgbClr val="464646"/>
                </a:solidFill>
                <a:effectLst/>
                <a:latin typeface="BIZ UDゴシック" panose="020B0400000000000000" pitchFamily="49" charset="-128"/>
                <a:ea typeface="BIZ UDゴシック" panose="020B0400000000000000" pitchFamily="49" charset="-128"/>
              </a:rPr>
              <a:t>社会的養護とは、保護者のない児童や、保護者に監護させることが適当でない児童を、公的責任で社会的に養育し、保護するとともに、養育に大きな困難を抱える家庭への支援を行うことです。</a:t>
            </a:r>
            <a:endParaRPr lang="en-US" altLang="ja-JP" sz="2000" b="0" i="0" dirty="0">
              <a:solidFill>
                <a:srgbClr val="464646"/>
              </a:solidFill>
              <a:effectLst/>
              <a:latin typeface="BIZ UDゴシック" panose="020B0400000000000000" pitchFamily="49" charset="-128"/>
              <a:ea typeface="BIZ UDゴシック" panose="020B0400000000000000" pitchFamily="49" charset="-128"/>
            </a:endParaRPr>
          </a:p>
          <a:p>
            <a:pPr>
              <a:lnSpc>
                <a:spcPct val="150000"/>
              </a:lnSpc>
            </a:pPr>
            <a:r>
              <a:rPr lang="ja-JP" altLang="en-US" sz="2000" b="0" i="0" dirty="0">
                <a:solidFill>
                  <a:srgbClr val="464646"/>
                </a:solidFill>
                <a:effectLst/>
                <a:latin typeface="BIZ UDゴシック" panose="020B0400000000000000" pitchFamily="49" charset="-128"/>
                <a:ea typeface="BIZ UDゴシック" panose="020B0400000000000000" pitchFamily="49" charset="-128"/>
              </a:rPr>
              <a:t>社会的養護は、「子どもの最善の利益のために」と「社会全体で子どもを育む」を理念として行われています。</a:t>
            </a:r>
            <a:endParaRPr lang="ja-JP" altLang="en-US" sz="2000" dirty="0">
              <a:latin typeface="BIZ UDゴシック" panose="020B0400000000000000" pitchFamily="49" charset="-128"/>
              <a:ea typeface="BIZ UDゴシック" panose="020B0400000000000000" pitchFamily="49" charset="-128"/>
            </a:endParaRPr>
          </a:p>
        </p:txBody>
      </p:sp>
      <p:sp>
        <p:nvSpPr>
          <p:cNvPr id="10" name="四角形: 角を丸くする 9">
            <a:extLst>
              <a:ext uri="{FF2B5EF4-FFF2-40B4-BE49-F238E27FC236}">
                <a16:creationId xmlns:a16="http://schemas.microsoft.com/office/drawing/2014/main" id="{473F899E-468A-4B9B-B98B-CBD543E629A1}"/>
              </a:ext>
            </a:extLst>
          </p:cNvPr>
          <p:cNvSpPr/>
          <p:nvPr/>
        </p:nvSpPr>
        <p:spPr>
          <a:xfrm>
            <a:off x="933450" y="2483224"/>
            <a:ext cx="9537326" cy="2671482"/>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32637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3B73D109-41B0-4F17-B511-64F3F19839B3}"/>
              </a:ext>
            </a:extLst>
          </p:cNvPr>
          <p:cNvSpPr txBox="1"/>
          <p:nvPr/>
        </p:nvSpPr>
        <p:spPr>
          <a:xfrm>
            <a:off x="587188" y="980799"/>
            <a:ext cx="11017623" cy="4284250"/>
          </a:xfrm>
          <a:prstGeom prst="rect">
            <a:avLst/>
          </a:prstGeom>
          <a:noFill/>
        </p:spPr>
        <p:txBody>
          <a:bodyPr wrap="square">
            <a:spAutoFit/>
          </a:bodyPr>
          <a:lstStyle/>
          <a:p>
            <a:pPr algn="l">
              <a:lnSpc>
                <a:spcPct val="200000"/>
              </a:lnSpc>
              <a:buFont typeface="Arial" panose="020B0604020202020204" pitchFamily="34" charset="0"/>
              <a:buChar char="•"/>
            </a:pPr>
            <a:r>
              <a:rPr lang="ja-JP" altLang="en-US" sz="2000" b="1" i="0" dirty="0">
                <a:solidFill>
                  <a:srgbClr val="6B6B6B"/>
                </a:solidFill>
                <a:effectLst/>
                <a:latin typeface="BIZ UDPゴシック" panose="020B0400000000000000" pitchFamily="50" charset="-128"/>
                <a:ea typeface="BIZ UDPゴシック" panose="020B0400000000000000" pitchFamily="50" charset="-128"/>
              </a:rPr>
              <a:t>キリスト教の慈善事業として修道院等での</a:t>
            </a:r>
            <a:r>
              <a:rPr lang="ja-JP" altLang="en-US" sz="2000" b="1" i="0" dirty="0">
                <a:solidFill>
                  <a:srgbClr val="6B6B6B"/>
                </a:solidFill>
                <a:effectLst/>
                <a:highlight>
                  <a:srgbClr val="FFFF00"/>
                </a:highlight>
                <a:latin typeface="BIZ UDPゴシック" panose="020B0400000000000000" pitchFamily="50" charset="-128"/>
                <a:ea typeface="BIZ UDPゴシック" panose="020B0400000000000000" pitchFamily="50" charset="-128"/>
              </a:rPr>
              <a:t>孤児養育</a:t>
            </a:r>
            <a:r>
              <a:rPr lang="ja-JP" altLang="en-US" sz="2000" b="1" i="0" dirty="0">
                <a:solidFill>
                  <a:srgbClr val="6B6B6B"/>
                </a:solidFill>
                <a:effectLst/>
                <a:latin typeface="BIZ UDPゴシック" panose="020B0400000000000000" pitchFamily="50" charset="-128"/>
                <a:ea typeface="BIZ UDPゴシック" panose="020B0400000000000000" pitchFamily="50" charset="-128"/>
              </a:rPr>
              <a:t>が古くから行われていた</a:t>
            </a:r>
          </a:p>
          <a:p>
            <a:pPr algn="l">
              <a:lnSpc>
                <a:spcPct val="200000"/>
              </a:lnSpc>
              <a:buFont typeface="Arial" panose="020B0604020202020204" pitchFamily="34" charset="0"/>
              <a:buChar char="•"/>
            </a:pPr>
            <a:r>
              <a:rPr lang="en-US" altLang="ja-JP" sz="2000" b="1" i="0" dirty="0">
                <a:solidFill>
                  <a:srgbClr val="6B6B6B"/>
                </a:solidFill>
                <a:effectLst/>
                <a:latin typeface="BIZ UDPゴシック" panose="020B0400000000000000" pitchFamily="50" charset="-128"/>
                <a:ea typeface="BIZ UDPゴシック" panose="020B0400000000000000" pitchFamily="50" charset="-128"/>
              </a:rPr>
              <a:t>17</a:t>
            </a:r>
            <a:r>
              <a:rPr lang="ja-JP" altLang="en-US" sz="2000" b="1" i="0" dirty="0">
                <a:solidFill>
                  <a:srgbClr val="6B6B6B"/>
                </a:solidFill>
                <a:effectLst/>
                <a:latin typeface="BIZ UDPゴシック" panose="020B0400000000000000" pitchFamily="50" charset="-128"/>
                <a:ea typeface="BIZ UDPゴシック" panose="020B0400000000000000" pitchFamily="50" charset="-128"/>
              </a:rPr>
              <a:t>世紀イギリスではエリザベス救貧法による救貧院が養育の場となったが劣悪だった。</a:t>
            </a:r>
            <a:endParaRPr lang="en-US" altLang="ja-JP" sz="2000" b="1" i="0" dirty="0">
              <a:solidFill>
                <a:srgbClr val="6B6B6B"/>
              </a:solidFill>
              <a:effectLst/>
              <a:latin typeface="BIZ UDPゴシック" panose="020B0400000000000000" pitchFamily="50" charset="-128"/>
              <a:ea typeface="BIZ UDPゴシック" panose="020B0400000000000000" pitchFamily="50" charset="-128"/>
            </a:endParaRPr>
          </a:p>
          <a:p>
            <a:pPr algn="l">
              <a:lnSpc>
                <a:spcPct val="200000"/>
              </a:lnSpc>
            </a:pPr>
            <a:r>
              <a:rPr lang="ja-JP" altLang="en-US" sz="2000" b="1" i="0" dirty="0">
                <a:solidFill>
                  <a:srgbClr val="6B6B6B"/>
                </a:solidFill>
                <a:effectLst/>
                <a:latin typeface="BIZ UDPゴシック" panose="020B0400000000000000" pitchFamily="50" charset="-128"/>
                <a:ea typeface="BIZ UDPゴシック" panose="020B0400000000000000" pitchFamily="50" charset="-128"/>
              </a:rPr>
              <a:t>　</a:t>
            </a:r>
            <a:r>
              <a:rPr lang="en-US" altLang="ja-JP" sz="2000" b="1" i="0" dirty="0">
                <a:solidFill>
                  <a:srgbClr val="6B6B6B"/>
                </a:solidFill>
                <a:effectLst/>
                <a:latin typeface="BIZ UDPゴシック" panose="020B0400000000000000" pitchFamily="50" charset="-128"/>
                <a:ea typeface="BIZ UDPゴシック" panose="020B0400000000000000" pitchFamily="50" charset="-128"/>
              </a:rPr>
              <a:t>19</a:t>
            </a:r>
            <a:r>
              <a:rPr lang="ja-JP" altLang="en-US" sz="2000" b="1" i="0" dirty="0">
                <a:solidFill>
                  <a:srgbClr val="6B6B6B"/>
                </a:solidFill>
                <a:effectLst/>
                <a:latin typeface="BIZ UDPゴシック" panose="020B0400000000000000" pitchFamily="50" charset="-128"/>
                <a:ea typeface="BIZ UDPゴシック" panose="020B0400000000000000" pitchFamily="50" charset="-128"/>
              </a:rPr>
              <a:t>世紀に設立された「バーナードホーム」は、救貧事業であった孤児院を保護事業</a:t>
            </a:r>
            <a:r>
              <a:rPr lang="en-US" altLang="ja-JP" sz="2000" b="1" i="0" dirty="0">
                <a:solidFill>
                  <a:srgbClr val="6B6B6B"/>
                </a:solidFill>
                <a:effectLst/>
                <a:latin typeface="BIZ UDPゴシック" panose="020B0400000000000000" pitchFamily="50" charset="-128"/>
                <a:ea typeface="BIZ UDPゴシック" panose="020B0400000000000000" pitchFamily="50" charset="-128"/>
              </a:rPr>
              <a:t>(</a:t>
            </a:r>
            <a:r>
              <a:rPr lang="ja-JP" altLang="en-US" sz="2000" b="1" i="0" dirty="0">
                <a:solidFill>
                  <a:srgbClr val="6B6B6B"/>
                </a:solidFill>
                <a:effectLst/>
                <a:latin typeface="BIZ UDPゴシック" panose="020B0400000000000000" pitchFamily="50" charset="-128"/>
                <a:ea typeface="BIZ UDPゴシック" panose="020B0400000000000000" pitchFamily="50" charset="-128"/>
              </a:rPr>
              <a:t>命救済だけで　　</a:t>
            </a:r>
            <a:endParaRPr lang="en-US" altLang="ja-JP" sz="2000" b="1" i="0" dirty="0">
              <a:solidFill>
                <a:srgbClr val="6B6B6B"/>
              </a:solidFill>
              <a:effectLst/>
              <a:latin typeface="BIZ UDPゴシック" panose="020B0400000000000000" pitchFamily="50" charset="-128"/>
              <a:ea typeface="BIZ UDPゴシック" panose="020B0400000000000000" pitchFamily="50" charset="-128"/>
            </a:endParaRPr>
          </a:p>
          <a:p>
            <a:pPr algn="l">
              <a:lnSpc>
                <a:spcPct val="200000"/>
              </a:lnSpc>
            </a:pPr>
            <a:r>
              <a:rPr lang="ja-JP" altLang="en-US" sz="2000" b="1" dirty="0">
                <a:solidFill>
                  <a:srgbClr val="6B6B6B"/>
                </a:solidFill>
                <a:latin typeface="BIZ UDPゴシック" panose="020B0400000000000000" pitchFamily="50" charset="-128"/>
                <a:ea typeface="BIZ UDPゴシック" panose="020B0400000000000000" pitchFamily="50" charset="-128"/>
              </a:rPr>
              <a:t>　</a:t>
            </a:r>
            <a:r>
              <a:rPr lang="ja-JP" altLang="en-US" sz="2000" b="1" i="0" dirty="0">
                <a:solidFill>
                  <a:srgbClr val="6B6B6B"/>
                </a:solidFill>
                <a:effectLst/>
                <a:latin typeface="BIZ UDPゴシック" panose="020B0400000000000000" pitchFamily="50" charset="-128"/>
                <a:ea typeface="BIZ UDPゴシック" panose="020B0400000000000000" pitchFamily="50" charset="-128"/>
              </a:rPr>
              <a:t>なく教育や職業訓練、社会的自立を目的とした福祉事業</a:t>
            </a:r>
            <a:r>
              <a:rPr lang="en-US" altLang="ja-JP" sz="2000" b="1" i="0" dirty="0">
                <a:solidFill>
                  <a:srgbClr val="6B6B6B"/>
                </a:solidFill>
                <a:effectLst/>
                <a:latin typeface="BIZ UDPゴシック" panose="020B0400000000000000" pitchFamily="50" charset="-128"/>
                <a:ea typeface="BIZ UDPゴシック" panose="020B0400000000000000" pitchFamily="50" charset="-128"/>
              </a:rPr>
              <a:t>)</a:t>
            </a:r>
            <a:r>
              <a:rPr lang="ja-JP" altLang="en-US" sz="2000" b="1" i="0" dirty="0">
                <a:solidFill>
                  <a:srgbClr val="6B6B6B"/>
                </a:solidFill>
                <a:effectLst/>
                <a:latin typeface="BIZ UDPゴシック" panose="020B0400000000000000" pitchFamily="50" charset="-128"/>
                <a:ea typeface="BIZ UDPゴシック" panose="020B0400000000000000" pitchFamily="50" charset="-128"/>
              </a:rPr>
              <a:t>へ転換する先駆けとなった</a:t>
            </a:r>
          </a:p>
          <a:p>
            <a:pPr algn="l">
              <a:lnSpc>
                <a:spcPct val="200000"/>
              </a:lnSpc>
              <a:buFont typeface="Arial" panose="020B0604020202020204" pitchFamily="34" charset="0"/>
              <a:buChar char="•"/>
            </a:pPr>
            <a:r>
              <a:rPr lang="en-US" altLang="ja-JP" sz="2000" b="1" i="0" dirty="0">
                <a:solidFill>
                  <a:srgbClr val="6B6B6B"/>
                </a:solidFill>
                <a:effectLst/>
                <a:latin typeface="BIZ UDPゴシック" panose="020B0400000000000000" pitchFamily="50" charset="-128"/>
                <a:ea typeface="BIZ UDPゴシック" panose="020B0400000000000000" pitchFamily="50" charset="-128"/>
              </a:rPr>
              <a:t>20</a:t>
            </a:r>
            <a:r>
              <a:rPr lang="ja-JP" altLang="en-US" sz="2000" b="1" i="0" dirty="0">
                <a:solidFill>
                  <a:srgbClr val="6B6B6B"/>
                </a:solidFill>
                <a:effectLst/>
                <a:latin typeface="BIZ UDPゴシック" panose="020B0400000000000000" pitchFamily="50" charset="-128"/>
                <a:ea typeface="BIZ UDPゴシック" panose="020B0400000000000000" pitchFamily="50" charset="-128"/>
              </a:rPr>
              <a:t>世紀には</a:t>
            </a:r>
            <a:r>
              <a:rPr lang="en-US" altLang="ja-JP" sz="2000" b="1" i="0" dirty="0">
                <a:solidFill>
                  <a:srgbClr val="6B6B6B"/>
                </a:solidFill>
                <a:effectLst/>
                <a:latin typeface="BIZ UDPゴシック" panose="020B0400000000000000" pitchFamily="50" charset="-128"/>
                <a:ea typeface="BIZ UDPゴシック" panose="020B0400000000000000" pitchFamily="50" charset="-128"/>
              </a:rPr>
              <a:t>1924</a:t>
            </a:r>
            <a:r>
              <a:rPr lang="ja-JP" altLang="en-US" sz="2000" b="1" i="0" dirty="0">
                <a:solidFill>
                  <a:srgbClr val="6B6B6B"/>
                </a:solidFill>
                <a:effectLst/>
                <a:latin typeface="BIZ UDPゴシック" panose="020B0400000000000000" pitchFamily="50" charset="-128"/>
                <a:ea typeface="BIZ UDPゴシック" panose="020B0400000000000000" pitchFamily="50" charset="-128"/>
              </a:rPr>
              <a:t>年のジュネーブ宣言をはじめとして</a:t>
            </a:r>
            <a:r>
              <a:rPr lang="ja-JP" altLang="en-US" sz="2000" b="1" i="0" dirty="0">
                <a:solidFill>
                  <a:srgbClr val="6B6B6B"/>
                </a:solidFill>
                <a:effectLst/>
                <a:highlight>
                  <a:srgbClr val="FFFF00"/>
                </a:highlight>
                <a:latin typeface="BIZ UDPゴシック" panose="020B0400000000000000" pitchFamily="50" charset="-128"/>
                <a:ea typeface="BIZ UDPゴシック" panose="020B0400000000000000" pitchFamily="50" charset="-128"/>
              </a:rPr>
              <a:t>子どもの権利と保護</a:t>
            </a:r>
            <a:r>
              <a:rPr lang="ja-JP" altLang="en-US" sz="2000" b="1" i="0" dirty="0">
                <a:solidFill>
                  <a:srgbClr val="6B6B6B"/>
                </a:solidFill>
                <a:effectLst/>
                <a:latin typeface="BIZ UDPゴシック" panose="020B0400000000000000" pitchFamily="50" charset="-128"/>
                <a:ea typeface="BIZ UDPゴシック" panose="020B0400000000000000" pitchFamily="50" charset="-128"/>
              </a:rPr>
              <a:t>が注目。</a:t>
            </a:r>
            <a:endParaRPr lang="en-US" altLang="ja-JP" sz="2000" b="1" i="0" dirty="0">
              <a:solidFill>
                <a:srgbClr val="6B6B6B"/>
              </a:solidFill>
              <a:effectLst/>
              <a:latin typeface="BIZ UDPゴシック" panose="020B0400000000000000" pitchFamily="50" charset="-128"/>
              <a:ea typeface="BIZ UDPゴシック" panose="020B0400000000000000" pitchFamily="50" charset="-128"/>
            </a:endParaRPr>
          </a:p>
          <a:p>
            <a:pPr algn="l">
              <a:lnSpc>
                <a:spcPct val="200000"/>
              </a:lnSpc>
            </a:pPr>
            <a:r>
              <a:rPr lang="ja-JP" altLang="en-US" sz="2000" b="1" i="0" dirty="0">
                <a:solidFill>
                  <a:srgbClr val="6B6B6B"/>
                </a:solidFill>
                <a:effectLst/>
                <a:latin typeface="BIZ UDPゴシック" panose="020B0400000000000000" pitchFamily="50" charset="-128"/>
                <a:ea typeface="BIZ UDPゴシック" panose="020B0400000000000000" pitchFamily="50" charset="-128"/>
              </a:rPr>
              <a:t>　第二次世界大戦後には「ホスピタリズム」という考えや「ボウルビィ報告」などによって</a:t>
            </a:r>
            <a:endParaRPr lang="en-US" altLang="ja-JP" sz="2000" b="1" i="0" dirty="0">
              <a:solidFill>
                <a:srgbClr val="6B6B6B"/>
              </a:solidFill>
              <a:effectLst/>
              <a:latin typeface="BIZ UDPゴシック" panose="020B0400000000000000" pitchFamily="50" charset="-128"/>
              <a:ea typeface="BIZ UDPゴシック" panose="020B0400000000000000" pitchFamily="50" charset="-128"/>
            </a:endParaRPr>
          </a:p>
          <a:p>
            <a:pPr algn="l">
              <a:lnSpc>
                <a:spcPct val="200000"/>
              </a:lnSpc>
            </a:pPr>
            <a:r>
              <a:rPr lang="ja-JP" altLang="en-US" sz="2000" b="1" dirty="0">
                <a:solidFill>
                  <a:srgbClr val="6B6B6B"/>
                </a:solidFill>
                <a:latin typeface="BIZ UDPゴシック" panose="020B0400000000000000" pitchFamily="50" charset="-128"/>
                <a:ea typeface="BIZ UDPゴシック" panose="020B0400000000000000" pitchFamily="50" charset="-128"/>
              </a:rPr>
              <a:t>　</a:t>
            </a:r>
            <a:r>
              <a:rPr lang="ja-JP" altLang="en-US" sz="2000" b="1" i="0" dirty="0">
                <a:solidFill>
                  <a:srgbClr val="6B6B6B"/>
                </a:solidFill>
                <a:effectLst/>
                <a:latin typeface="BIZ UDPゴシック" panose="020B0400000000000000" pitchFamily="50" charset="-128"/>
                <a:ea typeface="BIZ UDPゴシック" panose="020B0400000000000000" pitchFamily="50" charset="-128"/>
              </a:rPr>
              <a:t>社会的養護の改善が各国共通の問題となっている</a:t>
            </a:r>
          </a:p>
        </p:txBody>
      </p:sp>
      <p:sp>
        <p:nvSpPr>
          <p:cNvPr id="2" name="テキスト ボックス 1">
            <a:extLst>
              <a:ext uri="{FF2B5EF4-FFF2-40B4-BE49-F238E27FC236}">
                <a16:creationId xmlns:a16="http://schemas.microsoft.com/office/drawing/2014/main" id="{F7700A6A-033B-4FF3-9E44-901E7DCC1A41}"/>
              </a:ext>
            </a:extLst>
          </p:cNvPr>
          <p:cNvSpPr txBox="1"/>
          <p:nvPr/>
        </p:nvSpPr>
        <p:spPr>
          <a:xfrm>
            <a:off x="394447" y="358588"/>
            <a:ext cx="4034118" cy="461665"/>
          </a:xfrm>
          <a:prstGeom prst="rect">
            <a:avLst/>
          </a:prstGeom>
          <a:noFill/>
        </p:spPr>
        <p:txBody>
          <a:bodyPr wrap="square" rtlCol="0">
            <a:spAutoFit/>
          </a:bodyPr>
          <a:lstStyle/>
          <a:p>
            <a:r>
              <a:rPr kumimoji="1" lang="ja-JP" altLang="en-US" sz="2400" dirty="0">
                <a:latin typeface="HGS創英角ｺﾞｼｯｸUB" panose="020B0900000000000000" pitchFamily="50" charset="-128"/>
                <a:ea typeface="HGS創英角ｺﾞｼｯｸUB" panose="020B0900000000000000" pitchFamily="50" charset="-128"/>
              </a:rPr>
              <a:t>社会的養護の歴史</a:t>
            </a:r>
            <a:r>
              <a:rPr kumimoji="1" lang="en-US" altLang="ja-JP" sz="2400" dirty="0">
                <a:latin typeface="HGS創英角ｺﾞｼｯｸUB" panose="020B0900000000000000" pitchFamily="50" charset="-128"/>
                <a:ea typeface="HGS創英角ｺﾞｼｯｸUB" panose="020B0900000000000000" pitchFamily="50" charset="-128"/>
              </a:rPr>
              <a:t>(</a:t>
            </a:r>
            <a:r>
              <a:rPr kumimoji="1" lang="ja-JP" altLang="en-US" sz="2400" dirty="0">
                <a:latin typeface="HGS創英角ｺﾞｼｯｸUB" panose="020B0900000000000000" pitchFamily="50" charset="-128"/>
                <a:ea typeface="HGS創英角ｺﾞｼｯｸUB" panose="020B0900000000000000" pitchFamily="50" charset="-128"/>
              </a:rPr>
              <a:t>補足</a:t>
            </a:r>
            <a:r>
              <a:rPr kumimoji="1" lang="en-US" altLang="ja-JP" sz="2400" dirty="0">
                <a:latin typeface="HGS創英角ｺﾞｼｯｸUB" panose="020B0900000000000000" pitchFamily="50" charset="-128"/>
                <a:ea typeface="HGS創英角ｺﾞｼｯｸUB" panose="020B0900000000000000" pitchFamily="50" charset="-128"/>
              </a:rPr>
              <a:t>)</a:t>
            </a:r>
            <a:endParaRPr kumimoji="1" lang="ja-JP" altLang="en-US" sz="2400" dirty="0">
              <a:latin typeface="HGS創英角ｺﾞｼｯｸUB" panose="020B0900000000000000" pitchFamily="50" charset="-128"/>
              <a:ea typeface="HGS創英角ｺﾞｼｯｸUB" panose="020B0900000000000000" pitchFamily="50" charset="-128"/>
            </a:endParaRPr>
          </a:p>
        </p:txBody>
      </p:sp>
    </p:spTree>
    <p:extLst>
      <p:ext uri="{BB962C8B-B14F-4D97-AF65-F5344CB8AC3E}">
        <p14:creationId xmlns:p14="http://schemas.microsoft.com/office/powerpoint/2010/main" val="2391380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7EE5A6F4-58D3-478A-B62D-24B778A1E3FB}"/>
              </a:ext>
            </a:extLst>
          </p:cNvPr>
          <p:cNvSpPr txBox="1"/>
          <p:nvPr/>
        </p:nvSpPr>
        <p:spPr>
          <a:xfrm>
            <a:off x="295835" y="484094"/>
            <a:ext cx="1344706" cy="369332"/>
          </a:xfrm>
          <a:prstGeom prst="rect">
            <a:avLst/>
          </a:prstGeom>
          <a:noFill/>
        </p:spPr>
        <p:txBody>
          <a:bodyPr wrap="square" rtlCol="0">
            <a:spAutoFit/>
          </a:bodyPr>
          <a:lstStyle/>
          <a:p>
            <a:r>
              <a:rPr kumimoji="1" lang="ja-JP" altLang="en-US" dirty="0"/>
              <a:t>問２</a:t>
            </a:r>
          </a:p>
        </p:txBody>
      </p:sp>
      <p:sp>
        <p:nvSpPr>
          <p:cNvPr id="4" name="テキスト ボックス 3">
            <a:extLst>
              <a:ext uri="{FF2B5EF4-FFF2-40B4-BE49-F238E27FC236}">
                <a16:creationId xmlns:a16="http://schemas.microsoft.com/office/drawing/2014/main" id="{7C7F54BE-3814-48C4-8184-75F465AF9598}"/>
              </a:ext>
            </a:extLst>
          </p:cNvPr>
          <p:cNvSpPr txBox="1"/>
          <p:nvPr/>
        </p:nvSpPr>
        <p:spPr>
          <a:xfrm>
            <a:off x="1085849" y="528755"/>
            <a:ext cx="10544175" cy="2169825"/>
          </a:xfrm>
          <a:prstGeom prst="rect">
            <a:avLst/>
          </a:prstGeom>
          <a:noFill/>
        </p:spPr>
        <p:txBody>
          <a:bodyPr wrap="square">
            <a:spAutoFit/>
          </a:bodyPr>
          <a:lstStyle/>
          <a:p>
            <a:pPr algn="l" fontAlgn="t">
              <a:lnSpc>
                <a:spcPct val="150000"/>
              </a:lnSpc>
            </a:pPr>
            <a:r>
              <a:rPr lang="ja-JP" altLang="en-US" b="1" i="0" dirty="0">
                <a:solidFill>
                  <a:srgbClr val="434343"/>
                </a:solidFill>
                <a:effectLst/>
                <a:latin typeface="メイリオ" panose="020B0604030504040204" pitchFamily="50" charset="-128"/>
                <a:ea typeface="メイリオ" panose="020B0604030504040204" pitchFamily="50" charset="-128"/>
              </a:rPr>
              <a:t>次の文は、「児童養護施設運営指針」の「養育のあり方の基本」の一部である。 （　Ａ　）～（　Ｅ　）にあてはまる語句を</a:t>
            </a:r>
            <a:r>
              <a:rPr lang="en-US" altLang="ja-JP" b="1" i="0" dirty="0">
                <a:solidFill>
                  <a:srgbClr val="434343"/>
                </a:solidFill>
                <a:effectLst/>
                <a:latin typeface="メイリオ" panose="020B0604030504040204" pitchFamily="50" charset="-128"/>
                <a:ea typeface="メイリオ" panose="020B0604030504040204" pitchFamily="50" charset="-128"/>
              </a:rPr>
              <a:t>【</a:t>
            </a:r>
            <a:r>
              <a:rPr lang="ja-JP" altLang="en-US" b="1" i="0" dirty="0">
                <a:solidFill>
                  <a:srgbClr val="434343"/>
                </a:solidFill>
                <a:effectLst/>
                <a:latin typeface="メイリオ" panose="020B0604030504040204" pitchFamily="50" charset="-128"/>
                <a:ea typeface="メイリオ" panose="020B0604030504040204" pitchFamily="50" charset="-128"/>
              </a:rPr>
              <a:t>語群</a:t>
            </a:r>
            <a:r>
              <a:rPr lang="en-US" altLang="ja-JP" b="1" i="0" dirty="0">
                <a:solidFill>
                  <a:srgbClr val="434343"/>
                </a:solidFill>
                <a:effectLst/>
                <a:latin typeface="メイリオ" panose="020B0604030504040204" pitchFamily="50" charset="-128"/>
                <a:ea typeface="メイリオ" panose="020B0604030504040204" pitchFamily="50" charset="-128"/>
              </a:rPr>
              <a:t>】</a:t>
            </a:r>
            <a:r>
              <a:rPr lang="ja-JP" altLang="en-US" b="1" i="0" dirty="0">
                <a:solidFill>
                  <a:srgbClr val="434343"/>
                </a:solidFill>
                <a:effectLst/>
                <a:latin typeface="メイリオ" panose="020B0604030504040204" pitchFamily="50" charset="-128"/>
                <a:ea typeface="メイリオ" panose="020B0604030504040204" pitchFamily="50" charset="-128"/>
              </a:rPr>
              <a:t>から選択した場合の正しい組み合 わせを一つ選びなさい。</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社会的養護は、従来の「（　Ａ　）」の機能から、（　Ｂ　）機能の支援・補完・再生を 重層的に果たすさらなる（　Ｃ　）に向けた転換が求められている。 （　Ｄ　）の関係調整、 回復支援の過程は、施設と（　Ｅ　）とが協働することによって果たされる。</a:t>
            </a:r>
          </a:p>
        </p:txBody>
      </p:sp>
      <p:sp>
        <p:nvSpPr>
          <p:cNvPr id="6" name="テキスト ボックス 5">
            <a:extLst>
              <a:ext uri="{FF2B5EF4-FFF2-40B4-BE49-F238E27FC236}">
                <a16:creationId xmlns:a16="http://schemas.microsoft.com/office/drawing/2014/main" id="{C337111E-EA62-4E2C-9C76-6A792386B632}"/>
              </a:ext>
            </a:extLst>
          </p:cNvPr>
          <p:cNvSpPr txBox="1"/>
          <p:nvPr/>
        </p:nvSpPr>
        <p:spPr>
          <a:xfrm>
            <a:off x="904875" y="2690336"/>
            <a:ext cx="10725149" cy="1719702"/>
          </a:xfrm>
          <a:prstGeom prst="rect">
            <a:avLst/>
          </a:prstGeom>
          <a:noFill/>
        </p:spPr>
        <p:txBody>
          <a:bodyPr wrap="square">
            <a:spAutoFit/>
          </a:bodyPr>
          <a:lstStyle/>
          <a:p>
            <a:pPr>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語群</a:t>
            </a:r>
            <a:r>
              <a:rPr lang="en-US" altLang="ja-JP" b="0" i="0" dirty="0">
                <a:solidFill>
                  <a:srgbClr val="434343"/>
                </a:solidFill>
                <a:effectLst/>
                <a:latin typeface="メイリオ" panose="020B0604030504040204" pitchFamily="50" charset="-128"/>
                <a:ea typeface="メイリオ" panose="020B0604030504040204" pitchFamily="50" charset="-128"/>
              </a:rPr>
              <a:t>】</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ア</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児童救済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イ</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家庭代替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ウ</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家族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エ</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虐待防止</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オ</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　地域支援（コミュニティソーシャルワーク）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カ</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　家庭支援（ファミリーソーシャルワーク）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キ</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親子間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ク</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子ども間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ケ</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行政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コ</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親</a:t>
            </a:r>
            <a:endParaRPr lang="ja-JP" altLang="en-US" dirty="0"/>
          </a:p>
        </p:txBody>
      </p:sp>
      <p:graphicFrame>
        <p:nvGraphicFramePr>
          <p:cNvPr id="7" name="表 6">
            <a:extLst>
              <a:ext uri="{FF2B5EF4-FFF2-40B4-BE49-F238E27FC236}">
                <a16:creationId xmlns:a16="http://schemas.microsoft.com/office/drawing/2014/main" id="{79DF326E-5828-43C9-9CD2-81E02EFB72EC}"/>
              </a:ext>
            </a:extLst>
          </p:cNvPr>
          <p:cNvGraphicFramePr>
            <a:graphicFrameLocks noGrp="1"/>
          </p:cNvGraphicFramePr>
          <p:nvPr>
            <p:extLst>
              <p:ext uri="{D42A27DB-BD31-4B8C-83A1-F6EECF244321}">
                <p14:modId xmlns:p14="http://schemas.microsoft.com/office/powerpoint/2010/main" val="411907330"/>
              </p:ext>
            </p:extLst>
          </p:nvPr>
        </p:nvGraphicFramePr>
        <p:xfrm>
          <a:off x="2641787" y="5073061"/>
          <a:ext cx="3324228" cy="1524000"/>
        </p:xfrm>
        <a:graphic>
          <a:graphicData uri="http://schemas.openxmlformats.org/drawingml/2006/table">
            <a:tbl>
              <a:tblPr/>
              <a:tblGrid>
                <a:gridCol w="554038">
                  <a:extLst>
                    <a:ext uri="{9D8B030D-6E8A-4147-A177-3AD203B41FA5}">
                      <a16:colId xmlns:a16="http://schemas.microsoft.com/office/drawing/2014/main" val="2815987096"/>
                    </a:ext>
                  </a:extLst>
                </a:gridCol>
                <a:gridCol w="554038">
                  <a:extLst>
                    <a:ext uri="{9D8B030D-6E8A-4147-A177-3AD203B41FA5}">
                      <a16:colId xmlns:a16="http://schemas.microsoft.com/office/drawing/2014/main" val="1212915978"/>
                    </a:ext>
                  </a:extLst>
                </a:gridCol>
                <a:gridCol w="554038">
                  <a:extLst>
                    <a:ext uri="{9D8B030D-6E8A-4147-A177-3AD203B41FA5}">
                      <a16:colId xmlns:a16="http://schemas.microsoft.com/office/drawing/2014/main" val="4254003478"/>
                    </a:ext>
                  </a:extLst>
                </a:gridCol>
                <a:gridCol w="554038">
                  <a:extLst>
                    <a:ext uri="{9D8B030D-6E8A-4147-A177-3AD203B41FA5}">
                      <a16:colId xmlns:a16="http://schemas.microsoft.com/office/drawing/2014/main" val="3904844809"/>
                    </a:ext>
                  </a:extLst>
                </a:gridCol>
                <a:gridCol w="554038">
                  <a:extLst>
                    <a:ext uri="{9D8B030D-6E8A-4147-A177-3AD203B41FA5}">
                      <a16:colId xmlns:a16="http://schemas.microsoft.com/office/drawing/2014/main" val="3693443093"/>
                    </a:ext>
                  </a:extLst>
                </a:gridCol>
                <a:gridCol w="554038">
                  <a:extLst>
                    <a:ext uri="{9D8B030D-6E8A-4147-A177-3AD203B41FA5}">
                      <a16:colId xmlns:a16="http://schemas.microsoft.com/office/drawing/2014/main" val="3212098517"/>
                    </a:ext>
                  </a:extLst>
                </a:gridCol>
              </a:tblGrid>
              <a:tr h="0">
                <a:tc>
                  <a:txBody>
                    <a:bodyPr/>
                    <a:lstStyle/>
                    <a:p>
                      <a:pPr algn="ctr" fontAlgn="t"/>
                      <a:r>
                        <a:rPr lang="en-US" altLang="ja-JP" b="0" i="0">
                          <a:effectLst/>
                        </a:rPr>
                        <a:t>1</a:t>
                      </a:r>
                    </a:p>
                  </a:txBody>
                  <a:tcPr marL="38100" marR="38100" marT="15240" marB="15240">
                    <a:lnL>
                      <a:noFill/>
                    </a:lnL>
                    <a:lnR>
                      <a:noFill/>
                    </a:lnR>
                    <a:lnT>
                      <a:noFill/>
                    </a:lnT>
                    <a:lnB>
                      <a:noFill/>
                    </a:lnB>
                  </a:tcPr>
                </a:tc>
                <a:tc>
                  <a:txBody>
                    <a:bodyPr/>
                    <a:lstStyle/>
                    <a:p>
                      <a:pPr fontAlgn="t"/>
                      <a:r>
                        <a:rPr lang="ja-JP" altLang="en-US" i="0">
                          <a:effectLst/>
                        </a:rPr>
                        <a:t>ア</a:t>
                      </a:r>
                    </a:p>
                  </a:txBody>
                  <a:tcPr marL="38100" marR="38100" marT="15240" marB="15240">
                    <a:lnL>
                      <a:noFill/>
                    </a:lnL>
                    <a:lnR>
                      <a:noFill/>
                    </a:lnR>
                    <a:lnT>
                      <a:noFill/>
                    </a:lnT>
                    <a:lnB>
                      <a:noFill/>
                    </a:lnB>
                  </a:tcPr>
                </a:tc>
                <a:tc>
                  <a:txBody>
                    <a:bodyPr/>
                    <a:lstStyle/>
                    <a:p>
                      <a:pPr fontAlgn="t"/>
                      <a:r>
                        <a:rPr lang="ja-JP" altLang="en-US" i="0">
                          <a:effectLst/>
                        </a:rPr>
                        <a:t>ウ</a:t>
                      </a:r>
                    </a:p>
                  </a:txBody>
                  <a:tcPr marL="38100" marR="38100" marT="15240" marB="15240">
                    <a:lnL>
                      <a:noFill/>
                    </a:lnL>
                    <a:lnR>
                      <a:noFill/>
                    </a:lnR>
                    <a:lnT>
                      <a:noFill/>
                    </a:lnT>
                    <a:lnB>
                      <a:noFill/>
                    </a:lnB>
                  </a:tcPr>
                </a:tc>
                <a:tc>
                  <a:txBody>
                    <a:bodyPr/>
                    <a:lstStyle/>
                    <a:p>
                      <a:pPr fontAlgn="t"/>
                      <a:r>
                        <a:rPr lang="ja-JP" altLang="en-US" i="0">
                          <a:effectLst/>
                        </a:rPr>
                        <a:t>カ</a:t>
                      </a:r>
                    </a:p>
                  </a:txBody>
                  <a:tcPr marL="38100" marR="38100" marT="15240" marB="15240">
                    <a:lnL>
                      <a:noFill/>
                    </a:lnL>
                    <a:lnR>
                      <a:noFill/>
                    </a:lnR>
                    <a:lnT>
                      <a:noFill/>
                    </a:lnT>
                    <a:lnB>
                      <a:noFill/>
                    </a:lnB>
                  </a:tcPr>
                </a:tc>
                <a:tc>
                  <a:txBody>
                    <a:bodyPr/>
                    <a:lstStyle/>
                    <a:p>
                      <a:pPr fontAlgn="t"/>
                      <a:r>
                        <a:rPr lang="ja-JP" altLang="en-US" i="0">
                          <a:effectLst/>
                        </a:rPr>
                        <a:t>ク</a:t>
                      </a:r>
                    </a:p>
                  </a:txBody>
                  <a:tcPr marL="38100" marR="38100" marT="15240" marB="15240">
                    <a:lnL>
                      <a:noFill/>
                    </a:lnL>
                    <a:lnR>
                      <a:noFill/>
                    </a:lnR>
                    <a:lnT>
                      <a:noFill/>
                    </a:lnT>
                    <a:lnB>
                      <a:noFill/>
                    </a:lnB>
                  </a:tcPr>
                </a:tc>
                <a:tc>
                  <a:txBody>
                    <a:bodyPr/>
                    <a:lstStyle/>
                    <a:p>
                      <a:pPr fontAlgn="t"/>
                      <a:r>
                        <a:rPr lang="ja-JP" altLang="en-US" i="0">
                          <a:effectLst/>
                        </a:rPr>
                        <a:t>ケ</a:t>
                      </a:r>
                    </a:p>
                  </a:txBody>
                  <a:tcPr marL="38100" marR="38100" marT="15240" marB="15240">
                    <a:lnL>
                      <a:noFill/>
                    </a:lnL>
                    <a:lnR>
                      <a:noFill/>
                    </a:lnR>
                    <a:lnT>
                      <a:noFill/>
                    </a:lnT>
                    <a:lnB>
                      <a:noFill/>
                    </a:lnB>
                  </a:tcPr>
                </a:tc>
                <a:extLst>
                  <a:ext uri="{0D108BD9-81ED-4DB2-BD59-A6C34878D82A}">
                    <a16:rowId xmlns:a16="http://schemas.microsoft.com/office/drawing/2014/main" val="2094750853"/>
                  </a:ext>
                </a:extLst>
              </a:tr>
              <a:tr h="0">
                <a:tc>
                  <a:txBody>
                    <a:bodyPr/>
                    <a:lstStyle/>
                    <a:p>
                      <a:pPr algn="ctr" fontAlgn="t"/>
                      <a:r>
                        <a:rPr lang="en-US" altLang="ja-JP" b="0" i="0">
                          <a:effectLst/>
                        </a:rPr>
                        <a:t>2</a:t>
                      </a:r>
                    </a:p>
                  </a:txBody>
                  <a:tcPr marL="38100" marR="38100" marT="15240" marB="15240">
                    <a:lnL>
                      <a:noFill/>
                    </a:lnL>
                    <a:lnR>
                      <a:noFill/>
                    </a:lnR>
                    <a:lnT>
                      <a:noFill/>
                    </a:lnT>
                    <a:lnB>
                      <a:noFill/>
                    </a:lnB>
                  </a:tcPr>
                </a:tc>
                <a:tc>
                  <a:txBody>
                    <a:bodyPr/>
                    <a:lstStyle/>
                    <a:p>
                      <a:pPr fontAlgn="t"/>
                      <a:r>
                        <a:rPr lang="ja-JP" altLang="en-US" i="0">
                          <a:effectLst/>
                        </a:rPr>
                        <a:t>ア</a:t>
                      </a:r>
                    </a:p>
                  </a:txBody>
                  <a:tcPr marL="38100" marR="38100" marT="15240" marB="15240">
                    <a:lnL>
                      <a:noFill/>
                    </a:lnL>
                    <a:lnR>
                      <a:noFill/>
                    </a:lnR>
                    <a:lnT>
                      <a:noFill/>
                    </a:lnT>
                    <a:lnB>
                      <a:noFill/>
                    </a:lnB>
                  </a:tcPr>
                </a:tc>
                <a:tc>
                  <a:txBody>
                    <a:bodyPr/>
                    <a:lstStyle/>
                    <a:p>
                      <a:pPr fontAlgn="t"/>
                      <a:r>
                        <a:rPr lang="ja-JP" altLang="en-US" i="0" dirty="0">
                          <a:effectLst/>
                        </a:rPr>
                        <a:t>エ</a:t>
                      </a:r>
                    </a:p>
                  </a:txBody>
                  <a:tcPr marL="38100" marR="38100" marT="15240" marB="15240">
                    <a:lnL>
                      <a:noFill/>
                    </a:lnL>
                    <a:lnR>
                      <a:noFill/>
                    </a:lnR>
                    <a:lnT>
                      <a:noFill/>
                    </a:lnT>
                    <a:lnB>
                      <a:noFill/>
                    </a:lnB>
                  </a:tcPr>
                </a:tc>
                <a:tc>
                  <a:txBody>
                    <a:bodyPr/>
                    <a:lstStyle/>
                    <a:p>
                      <a:pPr fontAlgn="t"/>
                      <a:r>
                        <a:rPr lang="ja-JP" altLang="en-US" i="0">
                          <a:effectLst/>
                        </a:rPr>
                        <a:t>オ</a:t>
                      </a:r>
                    </a:p>
                  </a:txBody>
                  <a:tcPr marL="38100" marR="38100" marT="15240" marB="15240">
                    <a:lnL>
                      <a:noFill/>
                    </a:lnL>
                    <a:lnR>
                      <a:noFill/>
                    </a:lnR>
                    <a:lnT>
                      <a:noFill/>
                    </a:lnT>
                    <a:lnB>
                      <a:noFill/>
                    </a:lnB>
                  </a:tcPr>
                </a:tc>
                <a:tc>
                  <a:txBody>
                    <a:bodyPr/>
                    <a:lstStyle/>
                    <a:p>
                      <a:pPr fontAlgn="t"/>
                      <a:r>
                        <a:rPr lang="ja-JP" altLang="en-US" i="0">
                          <a:effectLst/>
                        </a:rPr>
                        <a:t>キ</a:t>
                      </a:r>
                    </a:p>
                  </a:txBody>
                  <a:tcPr marL="38100" marR="38100" marT="15240" marB="15240">
                    <a:lnL>
                      <a:noFill/>
                    </a:lnL>
                    <a:lnR>
                      <a:noFill/>
                    </a:lnR>
                    <a:lnT>
                      <a:noFill/>
                    </a:lnT>
                    <a:lnB>
                      <a:noFill/>
                    </a:lnB>
                  </a:tcPr>
                </a:tc>
                <a:tc>
                  <a:txBody>
                    <a:bodyPr/>
                    <a:lstStyle/>
                    <a:p>
                      <a:pPr fontAlgn="t"/>
                      <a:r>
                        <a:rPr lang="ja-JP" altLang="en-US" i="0">
                          <a:effectLst/>
                        </a:rPr>
                        <a:t>コ</a:t>
                      </a:r>
                    </a:p>
                  </a:txBody>
                  <a:tcPr marL="38100" marR="38100" marT="15240" marB="15240">
                    <a:lnL>
                      <a:noFill/>
                    </a:lnL>
                    <a:lnR>
                      <a:noFill/>
                    </a:lnR>
                    <a:lnT>
                      <a:noFill/>
                    </a:lnT>
                    <a:lnB>
                      <a:noFill/>
                    </a:lnB>
                  </a:tcPr>
                </a:tc>
                <a:extLst>
                  <a:ext uri="{0D108BD9-81ED-4DB2-BD59-A6C34878D82A}">
                    <a16:rowId xmlns:a16="http://schemas.microsoft.com/office/drawing/2014/main" val="3202711233"/>
                  </a:ext>
                </a:extLst>
              </a:tr>
              <a:tr h="0">
                <a:tc>
                  <a:txBody>
                    <a:bodyPr/>
                    <a:lstStyle/>
                    <a:p>
                      <a:pPr algn="ctr" fontAlgn="t"/>
                      <a:r>
                        <a:rPr lang="en-US" altLang="ja-JP" b="0" i="0">
                          <a:effectLst/>
                        </a:rPr>
                        <a:t>3</a:t>
                      </a:r>
                    </a:p>
                  </a:txBody>
                  <a:tcPr marL="38100" marR="38100" marT="15240" marB="15240">
                    <a:lnL>
                      <a:noFill/>
                    </a:lnL>
                    <a:lnR>
                      <a:noFill/>
                    </a:lnR>
                    <a:lnT>
                      <a:noFill/>
                    </a:lnT>
                    <a:lnB>
                      <a:noFill/>
                    </a:lnB>
                  </a:tcPr>
                </a:tc>
                <a:tc>
                  <a:txBody>
                    <a:bodyPr/>
                    <a:lstStyle/>
                    <a:p>
                      <a:pPr fontAlgn="t"/>
                      <a:r>
                        <a:rPr lang="ja-JP" altLang="en-US" i="0">
                          <a:effectLst/>
                        </a:rPr>
                        <a:t>イ</a:t>
                      </a:r>
                    </a:p>
                  </a:txBody>
                  <a:tcPr marL="38100" marR="38100" marT="15240" marB="15240">
                    <a:lnL>
                      <a:noFill/>
                    </a:lnL>
                    <a:lnR>
                      <a:noFill/>
                    </a:lnR>
                    <a:lnT>
                      <a:noFill/>
                    </a:lnT>
                    <a:lnB>
                      <a:noFill/>
                    </a:lnB>
                  </a:tcPr>
                </a:tc>
                <a:tc>
                  <a:txBody>
                    <a:bodyPr/>
                    <a:lstStyle/>
                    <a:p>
                      <a:pPr fontAlgn="t"/>
                      <a:r>
                        <a:rPr lang="ja-JP" altLang="en-US" i="0">
                          <a:effectLst/>
                        </a:rPr>
                        <a:t>ア</a:t>
                      </a:r>
                    </a:p>
                  </a:txBody>
                  <a:tcPr marL="38100" marR="38100" marT="15240" marB="15240">
                    <a:lnL>
                      <a:noFill/>
                    </a:lnL>
                    <a:lnR>
                      <a:noFill/>
                    </a:lnR>
                    <a:lnT>
                      <a:noFill/>
                    </a:lnT>
                    <a:lnB>
                      <a:noFill/>
                    </a:lnB>
                  </a:tcPr>
                </a:tc>
                <a:tc>
                  <a:txBody>
                    <a:bodyPr/>
                    <a:lstStyle/>
                    <a:p>
                      <a:pPr fontAlgn="t"/>
                      <a:r>
                        <a:rPr lang="ja-JP" altLang="en-US" i="0">
                          <a:effectLst/>
                        </a:rPr>
                        <a:t>カ</a:t>
                      </a:r>
                    </a:p>
                  </a:txBody>
                  <a:tcPr marL="38100" marR="38100" marT="15240" marB="15240">
                    <a:lnL>
                      <a:noFill/>
                    </a:lnL>
                    <a:lnR>
                      <a:noFill/>
                    </a:lnR>
                    <a:lnT>
                      <a:noFill/>
                    </a:lnT>
                    <a:lnB>
                      <a:noFill/>
                    </a:lnB>
                  </a:tcPr>
                </a:tc>
                <a:tc>
                  <a:txBody>
                    <a:bodyPr/>
                    <a:lstStyle/>
                    <a:p>
                      <a:pPr fontAlgn="t"/>
                      <a:r>
                        <a:rPr lang="ja-JP" altLang="en-US" i="0">
                          <a:effectLst/>
                        </a:rPr>
                        <a:t>ク</a:t>
                      </a:r>
                    </a:p>
                  </a:txBody>
                  <a:tcPr marL="38100" marR="38100" marT="15240" marB="15240">
                    <a:lnL>
                      <a:noFill/>
                    </a:lnL>
                    <a:lnR>
                      <a:noFill/>
                    </a:lnR>
                    <a:lnT>
                      <a:noFill/>
                    </a:lnT>
                    <a:lnB>
                      <a:noFill/>
                    </a:lnB>
                  </a:tcPr>
                </a:tc>
                <a:tc>
                  <a:txBody>
                    <a:bodyPr/>
                    <a:lstStyle/>
                    <a:p>
                      <a:pPr fontAlgn="t"/>
                      <a:r>
                        <a:rPr lang="ja-JP" altLang="en-US" i="0">
                          <a:effectLst/>
                        </a:rPr>
                        <a:t>コ</a:t>
                      </a:r>
                    </a:p>
                  </a:txBody>
                  <a:tcPr marL="38100" marR="38100" marT="15240" marB="15240">
                    <a:lnL>
                      <a:noFill/>
                    </a:lnL>
                    <a:lnR>
                      <a:noFill/>
                    </a:lnR>
                    <a:lnT>
                      <a:noFill/>
                    </a:lnT>
                    <a:lnB>
                      <a:noFill/>
                    </a:lnB>
                  </a:tcPr>
                </a:tc>
                <a:extLst>
                  <a:ext uri="{0D108BD9-81ED-4DB2-BD59-A6C34878D82A}">
                    <a16:rowId xmlns:a16="http://schemas.microsoft.com/office/drawing/2014/main" val="3233601582"/>
                  </a:ext>
                </a:extLst>
              </a:tr>
              <a:tr h="0">
                <a:tc>
                  <a:txBody>
                    <a:bodyPr/>
                    <a:lstStyle/>
                    <a:p>
                      <a:pPr algn="ctr" fontAlgn="t"/>
                      <a:r>
                        <a:rPr lang="en-US" altLang="ja-JP" b="0" i="0">
                          <a:effectLst/>
                        </a:rPr>
                        <a:t>4</a:t>
                      </a:r>
                    </a:p>
                  </a:txBody>
                  <a:tcPr marL="38100" marR="38100" marT="15240" marB="15240">
                    <a:lnL>
                      <a:noFill/>
                    </a:lnL>
                    <a:lnR>
                      <a:noFill/>
                    </a:lnR>
                    <a:lnT>
                      <a:noFill/>
                    </a:lnT>
                    <a:lnB>
                      <a:noFill/>
                    </a:lnB>
                  </a:tcPr>
                </a:tc>
                <a:tc>
                  <a:txBody>
                    <a:bodyPr/>
                    <a:lstStyle/>
                    <a:p>
                      <a:pPr fontAlgn="t"/>
                      <a:r>
                        <a:rPr lang="ja-JP" altLang="en-US" i="0">
                          <a:effectLst/>
                        </a:rPr>
                        <a:t>イ</a:t>
                      </a:r>
                    </a:p>
                  </a:txBody>
                  <a:tcPr marL="38100" marR="38100" marT="15240" marB="15240">
                    <a:lnL>
                      <a:noFill/>
                    </a:lnL>
                    <a:lnR>
                      <a:noFill/>
                    </a:lnR>
                    <a:lnT>
                      <a:noFill/>
                    </a:lnT>
                    <a:lnB>
                      <a:noFill/>
                    </a:lnB>
                  </a:tcPr>
                </a:tc>
                <a:tc>
                  <a:txBody>
                    <a:bodyPr/>
                    <a:lstStyle/>
                    <a:p>
                      <a:pPr fontAlgn="t"/>
                      <a:r>
                        <a:rPr lang="ja-JP" altLang="en-US" i="0">
                          <a:effectLst/>
                        </a:rPr>
                        <a:t>ウ</a:t>
                      </a:r>
                    </a:p>
                  </a:txBody>
                  <a:tcPr marL="38100" marR="38100" marT="15240" marB="15240">
                    <a:lnL>
                      <a:noFill/>
                    </a:lnL>
                    <a:lnR>
                      <a:noFill/>
                    </a:lnR>
                    <a:lnT>
                      <a:noFill/>
                    </a:lnT>
                    <a:lnB>
                      <a:noFill/>
                    </a:lnB>
                  </a:tcPr>
                </a:tc>
                <a:tc>
                  <a:txBody>
                    <a:bodyPr/>
                    <a:lstStyle/>
                    <a:p>
                      <a:pPr fontAlgn="t"/>
                      <a:r>
                        <a:rPr lang="ja-JP" altLang="en-US" i="0">
                          <a:effectLst/>
                        </a:rPr>
                        <a:t>カ</a:t>
                      </a:r>
                    </a:p>
                  </a:txBody>
                  <a:tcPr marL="38100" marR="38100" marT="15240" marB="15240">
                    <a:lnL>
                      <a:noFill/>
                    </a:lnL>
                    <a:lnR>
                      <a:noFill/>
                    </a:lnR>
                    <a:lnT>
                      <a:noFill/>
                    </a:lnT>
                    <a:lnB>
                      <a:noFill/>
                    </a:lnB>
                  </a:tcPr>
                </a:tc>
                <a:tc>
                  <a:txBody>
                    <a:bodyPr/>
                    <a:lstStyle/>
                    <a:p>
                      <a:pPr fontAlgn="t"/>
                      <a:r>
                        <a:rPr lang="ja-JP" altLang="en-US" i="0">
                          <a:effectLst/>
                        </a:rPr>
                        <a:t>キ</a:t>
                      </a:r>
                    </a:p>
                  </a:txBody>
                  <a:tcPr marL="38100" marR="38100" marT="15240" marB="15240">
                    <a:lnL>
                      <a:noFill/>
                    </a:lnL>
                    <a:lnR>
                      <a:noFill/>
                    </a:lnR>
                    <a:lnT>
                      <a:noFill/>
                    </a:lnT>
                    <a:lnB>
                      <a:noFill/>
                    </a:lnB>
                  </a:tcPr>
                </a:tc>
                <a:tc>
                  <a:txBody>
                    <a:bodyPr/>
                    <a:lstStyle/>
                    <a:p>
                      <a:pPr fontAlgn="t"/>
                      <a:r>
                        <a:rPr lang="ja-JP" altLang="en-US" i="0">
                          <a:effectLst/>
                        </a:rPr>
                        <a:t>コ</a:t>
                      </a:r>
                    </a:p>
                  </a:txBody>
                  <a:tcPr marL="38100" marR="38100" marT="15240" marB="15240">
                    <a:lnL>
                      <a:noFill/>
                    </a:lnL>
                    <a:lnR>
                      <a:noFill/>
                    </a:lnR>
                    <a:lnT>
                      <a:noFill/>
                    </a:lnT>
                    <a:lnB>
                      <a:noFill/>
                    </a:lnB>
                  </a:tcPr>
                </a:tc>
                <a:extLst>
                  <a:ext uri="{0D108BD9-81ED-4DB2-BD59-A6C34878D82A}">
                    <a16:rowId xmlns:a16="http://schemas.microsoft.com/office/drawing/2014/main" val="816418338"/>
                  </a:ext>
                </a:extLst>
              </a:tr>
              <a:tr h="0">
                <a:tc>
                  <a:txBody>
                    <a:bodyPr/>
                    <a:lstStyle/>
                    <a:p>
                      <a:pPr algn="ctr" fontAlgn="t"/>
                      <a:r>
                        <a:rPr lang="en-US" altLang="ja-JP" b="0" i="0">
                          <a:effectLst/>
                        </a:rPr>
                        <a:t>5</a:t>
                      </a:r>
                    </a:p>
                  </a:txBody>
                  <a:tcPr marL="38100" marR="38100" marT="15240" marB="15240">
                    <a:lnL>
                      <a:noFill/>
                    </a:lnL>
                    <a:lnR>
                      <a:noFill/>
                    </a:lnR>
                    <a:lnT>
                      <a:noFill/>
                    </a:lnT>
                    <a:lnB>
                      <a:noFill/>
                    </a:lnB>
                  </a:tcPr>
                </a:tc>
                <a:tc>
                  <a:txBody>
                    <a:bodyPr/>
                    <a:lstStyle/>
                    <a:p>
                      <a:pPr fontAlgn="t"/>
                      <a:r>
                        <a:rPr lang="ja-JP" altLang="en-US" i="0">
                          <a:effectLst/>
                        </a:rPr>
                        <a:t>エ</a:t>
                      </a:r>
                    </a:p>
                  </a:txBody>
                  <a:tcPr marL="38100" marR="38100" marT="15240" marB="15240">
                    <a:lnL>
                      <a:noFill/>
                    </a:lnL>
                    <a:lnR>
                      <a:noFill/>
                    </a:lnR>
                    <a:lnT>
                      <a:noFill/>
                    </a:lnT>
                    <a:lnB>
                      <a:noFill/>
                    </a:lnB>
                  </a:tcPr>
                </a:tc>
                <a:tc>
                  <a:txBody>
                    <a:bodyPr/>
                    <a:lstStyle/>
                    <a:p>
                      <a:pPr fontAlgn="t"/>
                      <a:r>
                        <a:rPr lang="ja-JP" altLang="en-US" i="0">
                          <a:effectLst/>
                        </a:rPr>
                        <a:t>ア</a:t>
                      </a:r>
                    </a:p>
                  </a:txBody>
                  <a:tcPr marL="38100" marR="38100" marT="15240" marB="15240">
                    <a:lnL>
                      <a:noFill/>
                    </a:lnL>
                    <a:lnR>
                      <a:noFill/>
                    </a:lnR>
                    <a:lnT>
                      <a:noFill/>
                    </a:lnT>
                    <a:lnB>
                      <a:noFill/>
                    </a:lnB>
                  </a:tcPr>
                </a:tc>
                <a:tc>
                  <a:txBody>
                    <a:bodyPr/>
                    <a:lstStyle/>
                    <a:p>
                      <a:pPr fontAlgn="t"/>
                      <a:r>
                        <a:rPr lang="ja-JP" altLang="en-US" i="0">
                          <a:effectLst/>
                        </a:rPr>
                        <a:t>オ</a:t>
                      </a:r>
                    </a:p>
                  </a:txBody>
                  <a:tcPr marL="38100" marR="38100" marT="15240" marB="15240">
                    <a:lnL>
                      <a:noFill/>
                    </a:lnL>
                    <a:lnR>
                      <a:noFill/>
                    </a:lnR>
                    <a:lnT>
                      <a:noFill/>
                    </a:lnT>
                    <a:lnB>
                      <a:noFill/>
                    </a:lnB>
                  </a:tcPr>
                </a:tc>
                <a:tc>
                  <a:txBody>
                    <a:bodyPr/>
                    <a:lstStyle/>
                    <a:p>
                      <a:pPr fontAlgn="t"/>
                      <a:r>
                        <a:rPr lang="ja-JP" altLang="en-US" i="0">
                          <a:effectLst/>
                        </a:rPr>
                        <a:t>キ</a:t>
                      </a:r>
                    </a:p>
                  </a:txBody>
                  <a:tcPr marL="38100" marR="38100" marT="15240" marB="15240">
                    <a:lnL>
                      <a:noFill/>
                    </a:lnL>
                    <a:lnR>
                      <a:noFill/>
                    </a:lnR>
                    <a:lnT>
                      <a:noFill/>
                    </a:lnT>
                    <a:lnB>
                      <a:noFill/>
                    </a:lnB>
                  </a:tcPr>
                </a:tc>
                <a:tc>
                  <a:txBody>
                    <a:bodyPr/>
                    <a:lstStyle/>
                    <a:p>
                      <a:pPr fontAlgn="t"/>
                      <a:r>
                        <a:rPr lang="ja-JP" altLang="en-US" i="0" dirty="0">
                          <a:effectLst/>
                        </a:rPr>
                        <a:t>ケ</a:t>
                      </a:r>
                    </a:p>
                  </a:txBody>
                  <a:tcPr marL="38100" marR="38100" marT="15240" marB="15240">
                    <a:lnL>
                      <a:noFill/>
                    </a:lnL>
                    <a:lnR>
                      <a:noFill/>
                    </a:lnR>
                    <a:lnT>
                      <a:noFill/>
                    </a:lnT>
                    <a:lnB>
                      <a:noFill/>
                    </a:lnB>
                  </a:tcPr>
                </a:tc>
                <a:extLst>
                  <a:ext uri="{0D108BD9-81ED-4DB2-BD59-A6C34878D82A}">
                    <a16:rowId xmlns:a16="http://schemas.microsoft.com/office/drawing/2014/main" val="3447000332"/>
                  </a:ext>
                </a:extLst>
              </a:tr>
            </a:tbl>
          </a:graphicData>
        </a:graphic>
      </p:graphicFrame>
      <p:graphicFrame>
        <p:nvGraphicFramePr>
          <p:cNvPr id="8" name="表 8">
            <a:extLst>
              <a:ext uri="{FF2B5EF4-FFF2-40B4-BE49-F238E27FC236}">
                <a16:creationId xmlns:a16="http://schemas.microsoft.com/office/drawing/2014/main" id="{6DB50633-BEB2-436C-8482-0F691E6521F4}"/>
              </a:ext>
            </a:extLst>
          </p:cNvPr>
          <p:cNvGraphicFramePr>
            <a:graphicFrameLocks noGrp="1"/>
          </p:cNvGraphicFramePr>
          <p:nvPr>
            <p:extLst>
              <p:ext uri="{D42A27DB-BD31-4B8C-83A1-F6EECF244321}">
                <p14:modId xmlns:p14="http://schemas.microsoft.com/office/powerpoint/2010/main" val="1411650987"/>
              </p:ext>
            </p:extLst>
          </p:nvPr>
        </p:nvGraphicFramePr>
        <p:xfrm>
          <a:off x="3194237" y="4674741"/>
          <a:ext cx="4354639" cy="370840"/>
        </p:xfrm>
        <a:graphic>
          <a:graphicData uri="http://schemas.openxmlformats.org/drawingml/2006/table">
            <a:tbl>
              <a:tblPr firstRow="1" bandRow="1">
                <a:tableStyleId>{5C22544A-7EE6-4342-B048-85BDC9FD1C3A}</a:tableStyleId>
              </a:tblPr>
              <a:tblGrid>
                <a:gridCol w="561975">
                  <a:extLst>
                    <a:ext uri="{9D8B030D-6E8A-4147-A177-3AD203B41FA5}">
                      <a16:colId xmlns:a16="http://schemas.microsoft.com/office/drawing/2014/main" val="230326623"/>
                    </a:ext>
                  </a:extLst>
                </a:gridCol>
                <a:gridCol w="514350">
                  <a:extLst>
                    <a:ext uri="{9D8B030D-6E8A-4147-A177-3AD203B41FA5}">
                      <a16:colId xmlns:a16="http://schemas.microsoft.com/office/drawing/2014/main" val="912066688"/>
                    </a:ext>
                  </a:extLst>
                </a:gridCol>
                <a:gridCol w="571500">
                  <a:extLst>
                    <a:ext uri="{9D8B030D-6E8A-4147-A177-3AD203B41FA5}">
                      <a16:colId xmlns:a16="http://schemas.microsoft.com/office/drawing/2014/main" val="4132442843"/>
                    </a:ext>
                  </a:extLst>
                </a:gridCol>
                <a:gridCol w="552450">
                  <a:extLst>
                    <a:ext uri="{9D8B030D-6E8A-4147-A177-3AD203B41FA5}">
                      <a16:colId xmlns:a16="http://schemas.microsoft.com/office/drawing/2014/main" val="446492563"/>
                    </a:ext>
                  </a:extLst>
                </a:gridCol>
                <a:gridCol w="2154364">
                  <a:extLst>
                    <a:ext uri="{9D8B030D-6E8A-4147-A177-3AD203B41FA5}">
                      <a16:colId xmlns:a16="http://schemas.microsoft.com/office/drawing/2014/main" val="1832760182"/>
                    </a:ext>
                  </a:extLst>
                </a:gridCol>
              </a:tblGrid>
              <a:tr h="370840">
                <a:tc>
                  <a:txBody>
                    <a:bodyPr/>
                    <a:lstStyle/>
                    <a:p>
                      <a:r>
                        <a:rPr kumimoji="1" lang="en-US" altLang="ja-JP" dirty="0">
                          <a:solidFill>
                            <a:schemeClr val="tx1"/>
                          </a:solidFill>
                        </a:rPr>
                        <a:t>A</a:t>
                      </a:r>
                      <a:endParaRPr kumimoji="1" lang="ja-JP" altLang="en-US" dirty="0">
                        <a:solidFill>
                          <a:schemeClr val="tx1"/>
                        </a:solidFill>
                      </a:endParaRPr>
                    </a:p>
                  </a:txBody>
                  <a:tcPr>
                    <a:noFill/>
                  </a:tcPr>
                </a:tc>
                <a:tc>
                  <a:txBody>
                    <a:bodyPr/>
                    <a:lstStyle/>
                    <a:p>
                      <a:r>
                        <a:rPr kumimoji="1" lang="en-US" altLang="ja-JP" dirty="0">
                          <a:solidFill>
                            <a:schemeClr val="tx1"/>
                          </a:solidFill>
                        </a:rPr>
                        <a:t>B</a:t>
                      </a:r>
                      <a:endParaRPr kumimoji="1" lang="ja-JP" altLang="en-US" dirty="0">
                        <a:solidFill>
                          <a:schemeClr val="tx1"/>
                        </a:solidFill>
                      </a:endParaRPr>
                    </a:p>
                  </a:txBody>
                  <a:tcPr>
                    <a:noFill/>
                  </a:tcPr>
                </a:tc>
                <a:tc>
                  <a:txBody>
                    <a:bodyPr/>
                    <a:lstStyle/>
                    <a:p>
                      <a:r>
                        <a:rPr kumimoji="1" lang="en-US" altLang="ja-JP" dirty="0">
                          <a:solidFill>
                            <a:schemeClr val="tx1"/>
                          </a:solidFill>
                        </a:rPr>
                        <a:t>C</a:t>
                      </a:r>
                      <a:endParaRPr kumimoji="1" lang="ja-JP" altLang="en-US" dirty="0">
                        <a:solidFill>
                          <a:schemeClr val="tx1"/>
                        </a:solidFill>
                      </a:endParaRPr>
                    </a:p>
                  </a:txBody>
                  <a:tcPr>
                    <a:noFill/>
                  </a:tcPr>
                </a:tc>
                <a:tc>
                  <a:txBody>
                    <a:bodyPr/>
                    <a:lstStyle/>
                    <a:p>
                      <a:r>
                        <a:rPr kumimoji="1" lang="en-US" altLang="ja-JP" dirty="0">
                          <a:solidFill>
                            <a:schemeClr val="tx1"/>
                          </a:solidFill>
                        </a:rPr>
                        <a:t>D</a:t>
                      </a:r>
                      <a:endParaRPr kumimoji="1" lang="ja-JP" altLang="en-US" dirty="0">
                        <a:solidFill>
                          <a:schemeClr val="tx1"/>
                        </a:solidFill>
                      </a:endParaRPr>
                    </a:p>
                  </a:txBody>
                  <a:tcPr>
                    <a:noFill/>
                  </a:tcPr>
                </a:tc>
                <a:tc>
                  <a:txBody>
                    <a:bodyPr/>
                    <a:lstStyle/>
                    <a:p>
                      <a:r>
                        <a:rPr kumimoji="1" lang="en-US" altLang="ja-JP" dirty="0">
                          <a:solidFill>
                            <a:schemeClr val="tx1"/>
                          </a:solidFill>
                        </a:rPr>
                        <a:t>E</a:t>
                      </a:r>
                      <a:endParaRPr kumimoji="1" lang="ja-JP" altLang="en-US" dirty="0">
                        <a:solidFill>
                          <a:schemeClr val="tx1"/>
                        </a:solidFill>
                      </a:endParaRPr>
                    </a:p>
                  </a:txBody>
                  <a:tcPr>
                    <a:noFill/>
                  </a:tcPr>
                </a:tc>
                <a:extLst>
                  <a:ext uri="{0D108BD9-81ED-4DB2-BD59-A6C34878D82A}">
                    <a16:rowId xmlns:a16="http://schemas.microsoft.com/office/drawing/2014/main" val="4239172983"/>
                  </a:ext>
                </a:extLst>
              </a:tr>
            </a:tbl>
          </a:graphicData>
        </a:graphic>
      </p:graphicFrame>
      <p:sp>
        <p:nvSpPr>
          <p:cNvPr id="9" name="テキスト ボックス 8">
            <a:extLst>
              <a:ext uri="{FF2B5EF4-FFF2-40B4-BE49-F238E27FC236}">
                <a16:creationId xmlns:a16="http://schemas.microsoft.com/office/drawing/2014/main" id="{024F14CA-8EB4-4833-9E9B-206C7C6DCB60}"/>
              </a:ext>
            </a:extLst>
          </p:cNvPr>
          <p:cNvSpPr txBox="1"/>
          <p:nvPr/>
        </p:nvSpPr>
        <p:spPr>
          <a:xfrm>
            <a:off x="1434633" y="4652550"/>
            <a:ext cx="1640541" cy="365760"/>
          </a:xfrm>
          <a:prstGeom prst="rect">
            <a:avLst/>
          </a:prstGeom>
          <a:noFill/>
        </p:spPr>
        <p:txBody>
          <a:bodyPr wrap="square" rtlCol="0">
            <a:spAutoFit/>
          </a:bodyPr>
          <a:lstStyle/>
          <a:p>
            <a:r>
              <a:rPr kumimoji="1" lang="en-US" altLang="ja-JP" dirty="0"/>
              <a:t>(</a:t>
            </a:r>
            <a:r>
              <a:rPr kumimoji="1" lang="ja-JP" altLang="en-US" dirty="0"/>
              <a:t>組み合わせ</a:t>
            </a:r>
            <a:r>
              <a:rPr kumimoji="1" lang="en-US" altLang="ja-JP" dirty="0"/>
              <a:t>)</a:t>
            </a:r>
            <a:endParaRPr kumimoji="1" lang="ja-JP" altLang="en-US" dirty="0"/>
          </a:p>
        </p:txBody>
      </p:sp>
    </p:spTree>
    <p:extLst>
      <p:ext uri="{BB962C8B-B14F-4D97-AF65-F5344CB8AC3E}">
        <p14:creationId xmlns:p14="http://schemas.microsoft.com/office/powerpoint/2010/main" val="456420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034B908B-543B-43B0-B128-043D5439D959}"/>
              </a:ext>
            </a:extLst>
          </p:cNvPr>
          <p:cNvSpPr txBox="1"/>
          <p:nvPr/>
        </p:nvSpPr>
        <p:spPr>
          <a:xfrm>
            <a:off x="1333500" y="1312813"/>
            <a:ext cx="8820150" cy="2135200"/>
          </a:xfrm>
          <a:prstGeom prst="rect">
            <a:avLst/>
          </a:prstGeom>
          <a:noFill/>
        </p:spPr>
        <p:txBody>
          <a:bodyPr wrap="square">
            <a:spAutoFit/>
          </a:bodyPr>
          <a:lstStyle/>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「児童養護施設運営指針」の「養育のあり方の基本」には次のようにある。</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社会的養護は、従来の「</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家庭代替」</a:t>
            </a:r>
            <a:r>
              <a:rPr lang="ja-JP" altLang="en-US" b="0" i="0" dirty="0">
                <a:solidFill>
                  <a:srgbClr val="434343"/>
                </a:solidFill>
                <a:effectLst/>
                <a:latin typeface="メイリオ" panose="020B0604030504040204" pitchFamily="50" charset="-128"/>
                <a:ea typeface="メイリオ" panose="020B0604030504040204" pitchFamily="50" charset="-128"/>
              </a:rPr>
              <a:t>の機能から、</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家族機能</a:t>
            </a:r>
            <a:r>
              <a:rPr lang="ja-JP" altLang="en-US" b="0" i="0" dirty="0">
                <a:solidFill>
                  <a:srgbClr val="434343"/>
                </a:solidFill>
                <a:effectLst/>
                <a:latin typeface="メイリオ" panose="020B0604030504040204" pitchFamily="50" charset="-128"/>
                <a:ea typeface="メイリオ" panose="020B0604030504040204" pitchFamily="50" charset="-128"/>
              </a:rPr>
              <a:t>の支援・補完・再生を 重層的に果たすさらなる</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家庭支援</a:t>
            </a:r>
            <a:r>
              <a:rPr lang="ja-JP" altLang="en-US" b="0" i="0" dirty="0">
                <a:solidFill>
                  <a:srgbClr val="434343"/>
                </a:solidFill>
                <a:effectLst/>
                <a:latin typeface="メイリオ" panose="020B0604030504040204" pitchFamily="50" charset="-128"/>
                <a:ea typeface="メイリオ" panose="020B0604030504040204" pitchFamily="50" charset="-128"/>
              </a:rPr>
              <a:t>に向けた転換が求められている。</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親子間</a:t>
            </a:r>
            <a:r>
              <a:rPr lang="ja-JP" altLang="en-US" b="0" i="0" dirty="0">
                <a:solidFill>
                  <a:srgbClr val="434343"/>
                </a:solidFill>
                <a:effectLst/>
                <a:latin typeface="メイリオ" panose="020B0604030504040204" pitchFamily="50" charset="-128"/>
                <a:ea typeface="メイリオ" panose="020B0604030504040204" pitchFamily="50" charset="-128"/>
              </a:rPr>
              <a:t>の関係調整、 回復支援の過程は、施設と</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親</a:t>
            </a:r>
            <a:r>
              <a:rPr lang="ja-JP" altLang="en-US" b="0" i="0" dirty="0">
                <a:solidFill>
                  <a:srgbClr val="434343"/>
                </a:solidFill>
                <a:effectLst/>
                <a:latin typeface="メイリオ" panose="020B0604030504040204" pitchFamily="50" charset="-128"/>
                <a:ea typeface="メイリオ" panose="020B0604030504040204" pitchFamily="50" charset="-128"/>
              </a:rPr>
              <a:t>とが協働することによって果たされる。</a:t>
            </a:r>
            <a:br>
              <a:rPr lang="ja-JP" altLang="en-US" dirty="0"/>
            </a:br>
            <a:endParaRPr lang="ja-JP" altLang="en-US" dirty="0"/>
          </a:p>
        </p:txBody>
      </p:sp>
      <p:sp>
        <p:nvSpPr>
          <p:cNvPr id="4" name="テキスト ボックス 3">
            <a:extLst>
              <a:ext uri="{FF2B5EF4-FFF2-40B4-BE49-F238E27FC236}">
                <a16:creationId xmlns:a16="http://schemas.microsoft.com/office/drawing/2014/main" id="{5F6EF34F-3325-48A2-A964-67D7F81329E9}"/>
              </a:ext>
            </a:extLst>
          </p:cNvPr>
          <p:cNvSpPr txBox="1"/>
          <p:nvPr/>
        </p:nvSpPr>
        <p:spPr>
          <a:xfrm>
            <a:off x="1333500" y="665291"/>
            <a:ext cx="809625" cy="461665"/>
          </a:xfrm>
          <a:prstGeom prst="rect">
            <a:avLst/>
          </a:prstGeom>
          <a:noFill/>
        </p:spPr>
        <p:txBody>
          <a:bodyPr wrap="square" rtlCol="0">
            <a:spAutoFit/>
          </a:bodyPr>
          <a:lstStyle/>
          <a:p>
            <a:r>
              <a:rPr kumimoji="1" lang="ja-JP" altLang="en-US" sz="2400" b="1" dirty="0"/>
              <a:t>４</a:t>
            </a:r>
          </a:p>
        </p:txBody>
      </p:sp>
      <p:sp>
        <p:nvSpPr>
          <p:cNvPr id="5" name="矢印: 五方向 4">
            <a:extLst>
              <a:ext uri="{FF2B5EF4-FFF2-40B4-BE49-F238E27FC236}">
                <a16:creationId xmlns:a16="http://schemas.microsoft.com/office/drawing/2014/main" id="{D90B9ABC-1FDF-49C2-A65C-D1A3DF654FD6}"/>
              </a:ext>
            </a:extLst>
          </p:cNvPr>
          <p:cNvSpPr/>
          <p:nvPr/>
        </p:nvSpPr>
        <p:spPr>
          <a:xfrm>
            <a:off x="215152" y="619125"/>
            <a:ext cx="995083" cy="461664"/>
          </a:xfrm>
          <a:prstGeom prst="homePlat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EB032DB3-E983-468F-9D10-68F5F2F75F9C}"/>
              </a:ext>
            </a:extLst>
          </p:cNvPr>
          <p:cNvSpPr txBox="1"/>
          <p:nvPr/>
        </p:nvSpPr>
        <p:spPr>
          <a:xfrm>
            <a:off x="255493" y="711457"/>
            <a:ext cx="914400" cy="369332"/>
          </a:xfrm>
          <a:prstGeom prst="rect">
            <a:avLst/>
          </a:prstGeom>
          <a:noFill/>
        </p:spPr>
        <p:txBody>
          <a:bodyPr wrap="square" rtlCol="0">
            <a:spAutoFit/>
          </a:bodyPr>
          <a:lstStyle/>
          <a:p>
            <a:r>
              <a:rPr kumimoji="1" lang="ja-JP" altLang="en-US" dirty="0"/>
              <a:t>回答</a:t>
            </a:r>
          </a:p>
        </p:txBody>
      </p:sp>
      <p:sp>
        <p:nvSpPr>
          <p:cNvPr id="7" name="矢印: 五方向 6">
            <a:extLst>
              <a:ext uri="{FF2B5EF4-FFF2-40B4-BE49-F238E27FC236}">
                <a16:creationId xmlns:a16="http://schemas.microsoft.com/office/drawing/2014/main" id="{588BAEFA-0831-49F7-83EB-A837A3675B52}"/>
              </a:ext>
            </a:extLst>
          </p:cNvPr>
          <p:cNvSpPr/>
          <p:nvPr/>
        </p:nvSpPr>
        <p:spPr>
          <a:xfrm>
            <a:off x="215152" y="1476375"/>
            <a:ext cx="914400" cy="461664"/>
          </a:xfrm>
          <a:prstGeom prst="homePlat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3FAEE2D1-C064-4721-8410-2EFEB648555F}"/>
              </a:ext>
            </a:extLst>
          </p:cNvPr>
          <p:cNvSpPr txBox="1"/>
          <p:nvPr/>
        </p:nvSpPr>
        <p:spPr>
          <a:xfrm>
            <a:off x="282387" y="1522541"/>
            <a:ext cx="651063" cy="369332"/>
          </a:xfrm>
          <a:prstGeom prst="rect">
            <a:avLst/>
          </a:prstGeom>
          <a:noFill/>
        </p:spPr>
        <p:txBody>
          <a:bodyPr wrap="square" rtlCol="0">
            <a:spAutoFit/>
          </a:bodyPr>
          <a:lstStyle/>
          <a:p>
            <a:r>
              <a:rPr kumimoji="1" lang="ja-JP" altLang="en-US" dirty="0"/>
              <a:t>解説</a:t>
            </a:r>
          </a:p>
        </p:txBody>
      </p:sp>
    </p:spTree>
    <p:extLst>
      <p:ext uri="{BB962C8B-B14F-4D97-AF65-F5344CB8AC3E}">
        <p14:creationId xmlns:p14="http://schemas.microsoft.com/office/powerpoint/2010/main" val="12845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AC348C39-AC0A-4FB4-BA20-4E72852AB535}"/>
              </a:ext>
            </a:extLst>
          </p:cNvPr>
          <p:cNvSpPr txBox="1"/>
          <p:nvPr/>
        </p:nvSpPr>
        <p:spPr>
          <a:xfrm>
            <a:off x="190500" y="41431"/>
            <a:ext cx="2628900" cy="369332"/>
          </a:xfrm>
          <a:prstGeom prst="rect">
            <a:avLst/>
          </a:prstGeom>
          <a:noFill/>
        </p:spPr>
        <p:txBody>
          <a:bodyPr wrap="square">
            <a:spAutoFit/>
          </a:bodyPr>
          <a:lstStyle/>
          <a:p>
            <a:r>
              <a:rPr lang="ja-JP" altLang="en-US" b="1" dirty="0"/>
              <a:t>養育のあり方の基本</a:t>
            </a:r>
          </a:p>
        </p:txBody>
      </p:sp>
      <p:sp>
        <p:nvSpPr>
          <p:cNvPr id="5" name="テキスト ボックス 4">
            <a:extLst>
              <a:ext uri="{FF2B5EF4-FFF2-40B4-BE49-F238E27FC236}">
                <a16:creationId xmlns:a16="http://schemas.microsoft.com/office/drawing/2014/main" id="{CE2A7946-0FBE-447D-97ED-C8318E67EA03}"/>
              </a:ext>
            </a:extLst>
          </p:cNvPr>
          <p:cNvSpPr txBox="1"/>
          <p:nvPr/>
        </p:nvSpPr>
        <p:spPr>
          <a:xfrm>
            <a:off x="457200" y="537759"/>
            <a:ext cx="6096000" cy="369332"/>
          </a:xfrm>
          <a:prstGeom prst="rect">
            <a:avLst/>
          </a:prstGeom>
          <a:noFill/>
        </p:spPr>
        <p:txBody>
          <a:bodyPr wrap="square">
            <a:spAutoFit/>
          </a:bodyPr>
          <a:lstStyle/>
          <a:p>
            <a:r>
              <a:rPr lang="ja-JP" altLang="en-US" dirty="0"/>
              <a:t>（１）関係性の回復をめざして</a:t>
            </a:r>
          </a:p>
        </p:txBody>
      </p:sp>
      <p:sp>
        <p:nvSpPr>
          <p:cNvPr id="7" name="テキスト ボックス 6">
            <a:extLst>
              <a:ext uri="{FF2B5EF4-FFF2-40B4-BE49-F238E27FC236}">
                <a16:creationId xmlns:a16="http://schemas.microsoft.com/office/drawing/2014/main" id="{07706E29-77EF-49CC-A8C8-D4F76C1C8373}"/>
              </a:ext>
            </a:extLst>
          </p:cNvPr>
          <p:cNvSpPr txBox="1"/>
          <p:nvPr/>
        </p:nvSpPr>
        <p:spPr>
          <a:xfrm>
            <a:off x="638174" y="907091"/>
            <a:ext cx="11096625" cy="5597814"/>
          </a:xfrm>
          <a:prstGeom prst="rect">
            <a:avLst/>
          </a:prstGeom>
          <a:noFill/>
        </p:spPr>
        <p:txBody>
          <a:bodyPr wrap="square">
            <a:spAutoFit/>
          </a:bodyPr>
          <a:lstStyle/>
          <a:p>
            <a:pPr>
              <a:lnSpc>
                <a:spcPct val="150000"/>
              </a:lnSpc>
            </a:pPr>
            <a:r>
              <a:rPr lang="ja-JP" altLang="en-US" sz="1600" dirty="0"/>
              <a:t>・子どもにとって、大人は「共に居る」時間の長短よりも「共に住まう」存在であ ることが大切である。</a:t>
            </a:r>
            <a:endParaRPr lang="en-US" altLang="ja-JP" sz="1600" dirty="0"/>
          </a:p>
          <a:p>
            <a:pPr>
              <a:lnSpc>
                <a:spcPct val="150000"/>
              </a:lnSpc>
            </a:pPr>
            <a:r>
              <a:rPr lang="ja-JP" altLang="en-US" sz="1600" dirty="0"/>
              <a:t>　子どもは、「</a:t>
            </a:r>
            <a:r>
              <a:rPr lang="ja-JP" altLang="en-US" sz="1600" dirty="0">
                <a:highlight>
                  <a:srgbClr val="FFFF00"/>
                </a:highlight>
              </a:rPr>
              <a:t>共に住まう」大人</a:t>
            </a:r>
            <a:r>
              <a:rPr lang="en-US" altLang="ja-JP" sz="1600" dirty="0">
                <a:highlight>
                  <a:srgbClr val="FFFF00"/>
                </a:highlight>
              </a:rPr>
              <a:t>(</a:t>
            </a:r>
            <a:r>
              <a:rPr lang="ja-JP" altLang="en-US" sz="1600" dirty="0">
                <a:highlight>
                  <a:srgbClr val="FFFF00"/>
                </a:highlight>
              </a:rPr>
              <a:t>「起居を共にする職 員」</a:t>
            </a:r>
            <a:r>
              <a:rPr lang="en-US" altLang="ja-JP" sz="1600" dirty="0">
                <a:highlight>
                  <a:srgbClr val="FFFF00"/>
                </a:highlight>
              </a:rPr>
              <a:t>)</a:t>
            </a:r>
            <a:r>
              <a:rPr lang="ja-JP" altLang="en-US" sz="1600" dirty="0">
                <a:highlight>
                  <a:srgbClr val="FFFF00"/>
                </a:highlight>
              </a:rPr>
              <a:t>との関係性の心地よさを求めつつ自らを創っていく</a:t>
            </a:r>
            <a:r>
              <a:rPr lang="ja-JP" altLang="en-US" sz="1600" dirty="0"/>
              <a:t>。 </a:t>
            </a:r>
            <a:endParaRPr lang="en-US" altLang="ja-JP" sz="1600" dirty="0"/>
          </a:p>
          <a:p>
            <a:pPr>
              <a:lnSpc>
                <a:spcPct val="150000"/>
              </a:lnSpc>
            </a:pPr>
            <a:endParaRPr lang="en-US" altLang="ja-JP" sz="1600" dirty="0"/>
          </a:p>
          <a:p>
            <a:pPr>
              <a:lnSpc>
                <a:spcPct val="150000"/>
              </a:lnSpc>
            </a:pPr>
            <a:r>
              <a:rPr lang="ja-JP" altLang="en-US" sz="1600" dirty="0"/>
              <a:t>・</a:t>
            </a:r>
            <a:r>
              <a:rPr lang="ja-JP" altLang="en-US" sz="1600" dirty="0">
                <a:highlight>
                  <a:srgbClr val="FFFF00"/>
                </a:highlight>
              </a:rPr>
              <a:t>社会的養護は、従来の「家庭代替」の機能</a:t>
            </a:r>
            <a:r>
              <a:rPr lang="ja-JP" altLang="en-US" sz="1600" dirty="0"/>
              <a:t>から、家族機能の支援・補完・再生を 重層的に果たすさらなる家庭支援（ファミリーソーシャルワーク）に向けた転 児童養護施設運営指針 </a:t>
            </a:r>
            <a:r>
              <a:rPr lang="en-US" altLang="ja-JP" sz="1600" dirty="0"/>
              <a:t>7 </a:t>
            </a:r>
            <a:r>
              <a:rPr lang="ja-JP" altLang="en-US" sz="1600" dirty="0"/>
              <a:t>換が求められている。</a:t>
            </a:r>
            <a:endParaRPr lang="en-US" altLang="ja-JP" sz="1600" dirty="0"/>
          </a:p>
          <a:p>
            <a:pPr>
              <a:lnSpc>
                <a:spcPct val="150000"/>
              </a:lnSpc>
            </a:pPr>
            <a:r>
              <a:rPr lang="ja-JP" altLang="en-US" sz="1600" dirty="0"/>
              <a:t>　親子間の関係調整、回復支援の過程は、</a:t>
            </a:r>
            <a:r>
              <a:rPr lang="ja-JP" altLang="en-US" sz="1600" dirty="0">
                <a:highlight>
                  <a:srgbClr val="FFFF00"/>
                </a:highlight>
              </a:rPr>
              <a:t>施設と親とが協 働</a:t>
            </a:r>
            <a:r>
              <a:rPr lang="ja-JP" altLang="en-US" sz="1600" dirty="0"/>
              <a:t>することによって果たされる。</a:t>
            </a:r>
            <a:endParaRPr lang="en-US" altLang="ja-JP" sz="1600" dirty="0"/>
          </a:p>
          <a:p>
            <a:pPr>
              <a:lnSpc>
                <a:spcPct val="150000"/>
              </a:lnSpc>
            </a:pPr>
            <a:endParaRPr lang="en-US" altLang="ja-JP" sz="1600" dirty="0"/>
          </a:p>
          <a:p>
            <a:pPr>
              <a:lnSpc>
                <a:spcPct val="150000"/>
              </a:lnSpc>
            </a:pPr>
            <a:r>
              <a:rPr lang="ja-JP" altLang="en-US" sz="1600" dirty="0"/>
              <a:t> ・児童養護施設では、多かれ少なかれ複数の子どもが生活空間を共有している。</a:t>
            </a:r>
            <a:r>
              <a:rPr lang="ja-JP" altLang="en-US" sz="1600" dirty="0">
                <a:highlight>
                  <a:srgbClr val="FFFF00"/>
                </a:highlight>
              </a:rPr>
              <a:t>子どもと大人の関係だけでなく、</a:t>
            </a:r>
            <a:endParaRPr lang="en-US" altLang="ja-JP" sz="1600" dirty="0">
              <a:highlight>
                <a:srgbClr val="FFFF00"/>
              </a:highlight>
            </a:endParaRPr>
          </a:p>
          <a:p>
            <a:pPr>
              <a:lnSpc>
                <a:spcPct val="150000"/>
              </a:lnSpc>
            </a:pPr>
            <a:r>
              <a:rPr lang="ja-JP" altLang="en-US" sz="1600" dirty="0">
                <a:highlight>
                  <a:srgbClr val="FFFF00"/>
                </a:highlight>
              </a:rPr>
              <a:t>　子ども同士の関係にも十分に配慮</a:t>
            </a:r>
            <a:r>
              <a:rPr lang="ja-JP" altLang="en-US" sz="1600" dirty="0"/>
              <a:t>したい。</a:t>
            </a:r>
            <a:endParaRPr lang="en-US" altLang="ja-JP" sz="1600" dirty="0"/>
          </a:p>
          <a:p>
            <a:pPr>
              <a:lnSpc>
                <a:spcPct val="150000"/>
              </a:lnSpc>
            </a:pPr>
            <a:r>
              <a:rPr lang="ja-JP" altLang="en-US" sz="1600" dirty="0"/>
              <a:t>　虐待 体験や分離体験を経た子どもには、子ども同士の関係の中に力に基づく関係が みられたり、対人関係そのものを　</a:t>
            </a:r>
            <a:endParaRPr lang="en-US" altLang="ja-JP" sz="1600" dirty="0"/>
          </a:p>
          <a:p>
            <a:pPr>
              <a:lnSpc>
                <a:spcPct val="150000"/>
              </a:lnSpc>
            </a:pPr>
            <a:r>
              <a:rPr lang="ja-JP" altLang="en-US" sz="1600" dirty="0"/>
              <a:t>　避ける傾向がみられたりする。</a:t>
            </a:r>
            <a:endParaRPr lang="en-US" altLang="ja-JP" sz="1600" dirty="0"/>
          </a:p>
          <a:p>
            <a:pPr>
              <a:lnSpc>
                <a:spcPct val="150000"/>
              </a:lnSpc>
            </a:pPr>
            <a:endParaRPr lang="en-US" altLang="ja-JP" sz="1600" dirty="0"/>
          </a:p>
          <a:p>
            <a:pPr>
              <a:lnSpc>
                <a:spcPct val="150000"/>
              </a:lnSpc>
            </a:pPr>
            <a:r>
              <a:rPr lang="ja-JP" altLang="en-US" sz="1600" dirty="0"/>
              <a:t> ・児童養護施設の職員は、様々な工夫を凝らして、</a:t>
            </a:r>
            <a:r>
              <a:rPr lang="ja-JP" altLang="en-US" sz="1600" dirty="0">
                <a:highlight>
                  <a:srgbClr val="FFFF00"/>
                </a:highlight>
              </a:rPr>
              <a:t>子ども同士の関係にも適切に</a:t>
            </a:r>
            <a:r>
              <a:rPr lang="ja-JP" altLang="en-US" sz="1600" dirty="0"/>
              <a:t>働きかけなければならない。</a:t>
            </a:r>
            <a:endParaRPr lang="en-US" altLang="ja-JP" sz="1600" dirty="0"/>
          </a:p>
          <a:p>
            <a:pPr>
              <a:lnSpc>
                <a:spcPct val="150000"/>
              </a:lnSpc>
            </a:pPr>
            <a:r>
              <a:rPr lang="ja-JP" altLang="en-US" sz="1600" dirty="0"/>
              <a:t>　子どもは、ぶつかり合い、助け合い、協力し合うと いった体験を通して、</a:t>
            </a:r>
            <a:r>
              <a:rPr lang="ja-JP" altLang="en-US" sz="1600" dirty="0">
                <a:highlight>
                  <a:srgbClr val="FFFF00"/>
                </a:highlight>
              </a:rPr>
              <a:t>他者を信頼する気持ちが芽生え、社会性や協調性を身につけていく</a:t>
            </a:r>
            <a:r>
              <a:rPr lang="ja-JP" altLang="en-US" sz="1600" dirty="0"/>
              <a:t>のである</a:t>
            </a:r>
          </a:p>
        </p:txBody>
      </p:sp>
    </p:spTree>
    <p:extLst>
      <p:ext uri="{BB962C8B-B14F-4D97-AF65-F5344CB8AC3E}">
        <p14:creationId xmlns:p14="http://schemas.microsoft.com/office/powerpoint/2010/main" val="735211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36E32867-3CC6-4513-B024-76C57D3F8B59}"/>
              </a:ext>
            </a:extLst>
          </p:cNvPr>
          <p:cNvSpPr txBox="1"/>
          <p:nvPr/>
        </p:nvSpPr>
        <p:spPr>
          <a:xfrm>
            <a:off x="512668" y="313348"/>
            <a:ext cx="1344706" cy="369332"/>
          </a:xfrm>
          <a:prstGeom prst="rect">
            <a:avLst/>
          </a:prstGeom>
          <a:noFill/>
        </p:spPr>
        <p:txBody>
          <a:bodyPr wrap="square" rtlCol="0">
            <a:spAutoFit/>
          </a:bodyPr>
          <a:lstStyle/>
          <a:p>
            <a:r>
              <a:rPr kumimoji="1" lang="ja-JP" altLang="en-US" dirty="0"/>
              <a:t>問３</a:t>
            </a:r>
          </a:p>
        </p:txBody>
      </p:sp>
      <p:sp>
        <p:nvSpPr>
          <p:cNvPr id="4" name="テキスト ボックス 3">
            <a:extLst>
              <a:ext uri="{FF2B5EF4-FFF2-40B4-BE49-F238E27FC236}">
                <a16:creationId xmlns:a16="http://schemas.microsoft.com/office/drawing/2014/main" id="{111A6BA4-DB22-4854-833E-155BC353EF6F}"/>
              </a:ext>
            </a:extLst>
          </p:cNvPr>
          <p:cNvSpPr txBox="1"/>
          <p:nvPr/>
        </p:nvSpPr>
        <p:spPr>
          <a:xfrm>
            <a:off x="1343025" y="541515"/>
            <a:ext cx="9505950" cy="923330"/>
          </a:xfrm>
          <a:prstGeom prst="rect">
            <a:avLst/>
          </a:prstGeom>
          <a:noFill/>
        </p:spPr>
        <p:txBody>
          <a:bodyPr wrap="square">
            <a:spAutoFit/>
          </a:bodyPr>
          <a:lstStyle/>
          <a:p>
            <a:pPr algn="l" fontAlgn="t">
              <a:lnSpc>
                <a:spcPct val="150000"/>
              </a:lnSpc>
            </a:pPr>
            <a:r>
              <a:rPr lang="ja-JP" altLang="en-US" b="1" i="0" dirty="0">
                <a:solidFill>
                  <a:srgbClr val="434343"/>
                </a:solidFill>
                <a:effectLst/>
                <a:latin typeface="メイリオ" panose="020B0604030504040204" pitchFamily="50" charset="-128"/>
                <a:ea typeface="メイリオ" panose="020B0604030504040204" pitchFamily="50" charset="-128"/>
              </a:rPr>
              <a:t>次の文は、児童養護施設等における自立支援計画についての記述である。適切な記 述を○、不適切な記述を</a:t>
            </a:r>
            <a:r>
              <a:rPr lang="en-US" altLang="ja-JP" b="1" i="0" dirty="0">
                <a:solidFill>
                  <a:srgbClr val="434343"/>
                </a:solidFill>
                <a:effectLst/>
                <a:latin typeface="メイリオ" panose="020B0604030504040204" pitchFamily="50" charset="-128"/>
                <a:ea typeface="メイリオ" panose="020B0604030504040204" pitchFamily="50" charset="-128"/>
              </a:rPr>
              <a:t>×</a:t>
            </a:r>
            <a:r>
              <a:rPr lang="ja-JP" altLang="en-US" b="1" i="0" dirty="0">
                <a:solidFill>
                  <a:srgbClr val="434343"/>
                </a:solidFill>
                <a:effectLst/>
                <a:latin typeface="メイリオ" panose="020B0604030504040204" pitchFamily="50" charset="-128"/>
                <a:ea typeface="メイリオ" panose="020B0604030504040204" pitchFamily="50" charset="-128"/>
              </a:rPr>
              <a:t>とした場合の正しい組み合わせを一つ選びなさい。</a:t>
            </a:r>
          </a:p>
        </p:txBody>
      </p:sp>
      <p:sp>
        <p:nvSpPr>
          <p:cNvPr id="6" name="テキスト ボックス 5">
            <a:extLst>
              <a:ext uri="{FF2B5EF4-FFF2-40B4-BE49-F238E27FC236}">
                <a16:creationId xmlns:a16="http://schemas.microsoft.com/office/drawing/2014/main" id="{4B8E6805-4042-4F8D-8737-3E887957EF5B}"/>
              </a:ext>
            </a:extLst>
          </p:cNvPr>
          <p:cNvSpPr txBox="1"/>
          <p:nvPr/>
        </p:nvSpPr>
        <p:spPr>
          <a:xfrm>
            <a:off x="1366837" y="1499757"/>
            <a:ext cx="10415588" cy="3046988"/>
          </a:xfrm>
          <a:prstGeom prst="rect">
            <a:avLst/>
          </a:prstGeom>
          <a:noFill/>
        </p:spPr>
        <p:txBody>
          <a:bodyPr wrap="square">
            <a:spAutoFit/>
          </a:bodyPr>
          <a:lstStyle/>
          <a:p>
            <a:pPr algn="l" fontAlgn="t">
              <a:lnSpc>
                <a:spcPct val="150000"/>
              </a:lnSpc>
            </a:pPr>
            <a:r>
              <a:rPr lang="en-US" altLang="ja-JP" sz="1600" b="0" i="0" dirty="0">
                <a:solidFill>
                  <a:srgbClr val="434343"/>
                </a:solidFill>
                <a:effectLst/>
                <a:latin typeface="メイリオ" panose="020B0604030504040204" pitchFamily="50" charset="-128"/>
                <a:ea typeface="メイリオ" panose="020B0604030504040204" pitchFamily="50" charset="-128"/>
              </a:rPr>
              <a:t>A.</a:t>
            </a:r>
            <a:r>
              <a:rPr lang="ja-JP" altLang="en-US" sz="1600" b="0" i="0" dirty="0">
                <a:solidFill>
                  <a:srgbClr val="434343"/>
                </a:solidFill>
                <a:effectLst/>
                <a:latin typeface="メイリオ" panose="020B0604030504040204" pitchFamily="50" charset="-128"/>
                <a:ea typeface="メイリオ" panose="020B0604030504040204" pitchFamily="50" charset="-128"/>
              </a:rPr>
              <a:t>自立支援計画の策定にあたっては、児童相談所の援助方針を踏まえながら、担当職員、 家庭支援専門相談員、　</a:t>
            </a: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sz="1600" dirty="0">
                <a:solidFill>
                  <a:srgbClr val="434343"/>
                </a:solidFill>
                <a:latin typeface="メイリオ" panose="020B0604030504040204" pitchFamily="50" charset="-128"/>
                <a:ea typeface="メイリオ" panose="020B0604030504040204" pitchFamily="50" charset="-128"/>
              </a:rPr>
              <a:t>　</a:t>
            </a:r>
            <a:r>
              <a:rPr lang="ja-JP" altLang="en-US" sz="1600" b="0" i="0" dirty="0">
                <a:solidFill>
                  <a:srgbClr val="434343"/>
                </a:solidFill>
                <a:effectLst/>
                <a:latin typeface="メイリオ" panose="020B0604030504040204" pitchFamily="50" charset="-128"/>
                <a:ea typeface="メイリオ" panose="020B0604030504040204" pitchFamily="50" charset="-128"/>
              </a:rPr>
              <a:t>心理担当職員、基幹的職員、施設長等がいろいろな角度からその 子どもの支援内容・方法を総合的に判断する　</a:t>
            </a: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sz="1600" dirty="0">
                <a:solidFill>
                  <a:srgbClr val="434343"/>
                </a:solidFill>
                <a:latin typeface="メイリオ" panose="020B0604030504040204" pitchFamily="50" charset="-128"/>
                <a:ea typeface="メイリオ" panose="020B0604030504040204" pitchFamily="50" charset="-128"/>
              </a:rPr>
              <a:t>　</a:t>
            </a:r>
            <a:r>
              <a:rPr lang="ja-JP" altLang="en-US" sz="1600" b="0" i="0" dirty="0">
                <a:solidFill>
                  <a:srgbClr val="434343"/>
                </a:solidFill>
                <a:effectLst/>
                <a:latin typeface="メイリオ" panose="020B0604030504040204" pitchFamily="50" charset="-128"/>
                <a:ea typeface="メイリオ" panose="020B0604030504040204" pitchFamily="50" charset="-128"/>
              </a:rPr>
              <a:t>必要がある。</a:t>
            </a:r>
          </a:p>
          <a:p>
            <a:pPr algn="l" fontAlgn="t">
              <a:lnSpc>
                <a:spcPct val="150000"/>
              </a:lnSpc>
            </a:pPr>
            <a:r>
              <a:rPr lang="en-US" altLang="ja-JP" sz="1600" b="0" i="0" dirty="0">
                <a:solidFill>
                  <a:srgbClr val="434343"/>
                </a:solidFill>
                <a:effectLst/>
                <a:latin typeface="メイリオ" panose="020B0604030504040204" pitchFamily="50" charset="-128"/>
                <a:ea typeface="メイリオ" panose="020B0604030504040204" pitchFamily="50" charset="-128"/>
              </a:rPr>
              <a:t>B.</a:t>
            </a:r>
            <a:r>
              <a:rPr lang="ja-JP" altLang="en-US" sz="1600" b="0" i="0" dirty="0">
                <a:solidFill>
                  <a:srgbClr val="434343"/>
                </a:solidFill>
                <a:effectLst/>
                <a:latin typeface="メイリオ" panose="020B0604030504040204" pitchFamily="50" charset="-128"/>
                <a:ea typeface="メイリオ" panose="020B0604030504040204" pitchFamily="50" charset="-128"/>
              </a:rPr>
              <a:t>自立支援計画は、施設内での支援にあたっての計画と、家庭環境調整に関する支援に あたっての計画と、</a:t>
            </a: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sz="1600" dirty="0">
                <a:solidFill>
                  <a:srgbClr val="434343"/>
                </a:solidFill>
                <a:latin typeface="メイリオ" panose="020B0604030504040204" pitchFamily="50" charset="-128"/>
                <a:ea typeface="メイリオ" panose="020B0604030504040204" pitchFamily="50" charset="-128"/>
              </a:rPr>
              <a:t>　</a:t>
            </a:r>
            <a:r>
              <a:rPr lang="ja-JP" altLang="en-US" sz="1600" b="0" i="0" dirty="0">
                <a:solidFill>
                  <a:srgbClr val="434343"/>
                </a:solidFill>
                <a:effectLst/>
                <a:latin typeface="メイリオ" panose="020B0604030504040204" pitchFamily="50" charset="-128"/>
                <a:ea typeface="メイリオ" panose="020B0604030504040204" pitchFamily="50" charset="-128"/>
              </a:rPr>
              <a:t>別々の計画を用意する必要があり、前者は基幹的職員が、後者は家 庭支援専門相談員が立案する。</a:t>
            </a:r>
          </a:p>
          <a:p>
            <a:pPr algn="l" fontAlgn="t">
              <a:lnSpc>
                <a:spcPct val="150000"/>
              </a:lnSpc>
            </a:pPr>
            <a:r>
              <a:rPr lang="en-US" altLang="ja-JP" sz="1600" b="0" i="0" dirty="0">
                <a:solidFill>
                  <a:srgbClr val="434343"/>
                </a:solidFill>
                <a:effectLst/>
                <a:latin typeface="メイリオ" panose="020B0604030504040204" pitchFamily="50" charset="-128"/>
                <a:ea typeface="メイリオ" panose="020B0604030504040204" pitchFamily="50" charset="-128"/>
              </a:rPr>
              <a:t>C.</a:t>
            </a:r>
            <a:r>
              <a:rPr lang="ja-JP" altLang="en-US" sz="1600" b="0" i="0" dirty="0">
                <a:solidFill>
                  <a:srgbClr val="434343"/>
                </a:solidFill>
                <a:effectLst/>
                <a:latin typeface="メイリオ" panose="020B0604030504040204" pitchFamily="50" charset="-128"/>
                <a:ea typeface="メイリオ" panose="020B0604030504040204" pitchFamily="50" charset="-128"/>
              </a:rPr>
              <a:t>施設内での支援にあたっての計画は、事前に子どもと話し合って努力目標を設定する など、その子の実情に</a:t>
            </a: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sz="1600" dirty="0">
                <a:solidFill>
                  <a:srgbClr val="434343"/>
                </a:solidFill>
                <a:latin typeface="メイリオ" panose="020B0604030504040204" pitchFamily="50" charset="-128"/>
                <a:ea typeface="メイリオ" panose="020B0604030504040204" pitchFamily="50" charset="-128"/>
              </a:rPr>
              <a:t>　</a:t>
            </a:r>
            <a:r>
              <a:rPr lang="ja-JP" altLang="en-US" sz="1600" b="0" i="0" dirty="0">
                <a:solidFill>
                  <a:srgbClr val="434343"/>
                </a:solidFill>
                <a:effectLst/>
                <a:latin typeface="メイリオ" panose="020B0604030504040204" pitchFamily="50" charset="-128"/>
                <a:ea typeface="メイリオ" panose="020B0604030504040204" pitchFamily="50" charset="-128"/>
              </a:rPr>
              <a:t>合ったものであり、子ども自身が納得できるものであることが大 切である。</a:t>
            </a:r>
          </a:p>
          <a:p>
            <a:pPr algn="l" fontAlgn="t">
              <a:lnSpc>
                <a:spcPct val="150000"/>
              </a:lnSpc>
            </a:pPr>
            <a:r>
              <a:rPr lang="en-US" altLang="ja-JP" sz="1600" b="0" i="0" dirty="0">
                <a:solidFill>
                  <a:srgbClr val="434343"/>
                </a:solidFill>
                <a:effectLst/>
                <a:latin typeface="メイリオ" panose="020B0604030504040204" pitchFamily="50" charset="-128"/>
                <a:ea typeface="メイリオ" panose="020B0604030504040204" pitchFamily="50" charset="-128"/>
              </a:rPr>
              <a:t>D.</a:t>
            </a:r>
            <a:r>
              <a:rPr lang="ja-JP" altLang="en-US" sz="1600" b="0" i="0" dirty="0">
                <a:solidFill>
                  <a:srgbClr val="434343"/>
                </a:solidFill>
                <a:effectLst/>
                <a:latin typeface="メイリオ" panose="020B0604030504040204" pitchFamily="50" charset="-128"/>
                <a:ea typeface="メイリオ" panose="020B0604030504040204" pitchFamily="50" charset="-128"/>
              </a:rPr>
              <a:t>家庭環境調整に関する支援にあたっての計画は、支援を行っていく機関や担当者を具 体的に記す必要がある。</a:t>
            </a:r>
          </a:p>
        </p:txBody>
      </p:sp>
      <p:graphicFrame>
        <p:nvGraphicFramePr>
          <p:cNvPr id="7" name="表 6">
            <a:extLst>
              <a:ext uri="{FF2B5EF4-FFF2-40B4-BE49-F238E27FC236}">
                <a16:creationId xmlns:a16="http://schemas.microsoft.com/office/drawing/2014/main" id="{B228468C-3266-4418-8E0B-E0CC8E5968FF}"/>
              </a:ext>
            </a:extLst>
          </p:cNvPr>
          <p:cNvGraphicFramePr>
            <a:graphicFrameLocks noGrp="1"/>
          </p:cNvGraphicFramePr>
          <p:nvPr>
            <p:extLst>
              <p:ext uri="{D42A27DB-BD31-4B8C-83A1-F6EECF244321}">
                <p14:modId xmlns:p14="http://schemas.microsoft.com/office/powerpoint/2010/main" val="1308149892"/>
              </p:ext>
            </p:extLst>
          </p:nvPr>
        </p:nvGraphicFramePr>
        <p:xfrm>
          <a:off x="2767012" y="5325037"/>
          <a:ext cx="2886075" cy="1524000"/>
        </p:xfrm>
        <a:graphic>
          <a:graphicData uri="http://schemas.openxmlformats.org/drawingml/2006/table">
            <a:tbl>
              <a:tblPr/>
              <a:tblGrid>
                <a:gridCol w="577215">
                  <a:extLst>
                    <a:ext uri="{9D8B030D-6E8A-4147-A177-3AD203B41FA5}">
                      <a16:colId xmlns:a16="http://schemas.microsoft.com/office/drawing/2014/main" val="2685598391"/>
                    </a:ext>
                  </a:extLst>
                </a:gridCol>
                <a:gridCol w="577215">
                  <a:extLst>
                    <a:ext uri="{9D8B030D-6E8A-4147-A177-3AD203B41FA5}">
                      <a16:colId xmlns:a16="http://schemas.microsoft.com/office/drawing/2014/main" val="572189920"/>
                    </a:ext>
                  </a:extLst>
                </a:gridCol>
                <a:gridCol w="577215">
                  <a:extLst>
                    <a:ext uri="{9D8B030D-6E8A-4147-A177-3AD203B41FA5}">
                      <a16:colId xmlns:a16="http://schemas.microsoft.com/office/drawing/2014/main" val="493377813"/>
                    </a:ext>
                  </a:extLst>
                </a:gridCol>
                <a:gridCol w="577215">
                  <a:extLst>
                    <a:ext uri="{9D8B030D-6E8A-4147-A177-3AD203B41FA5}">
                      <a16:colId xmlns:a16="http://schemas.microsoft.com/office/drawing/2014/main" val="4008842945"/>
                    </a:ext>
                  </a:extLst>
                </a:gridCol>
                <a:gridCol w="577215">
                  <a:extLst>
                    <a:ext uri="{9D8B030D-6E8A-4147-A177-3AD203B41FA5}">
                      <a16:colId xmlns:a16="http://schemas.microsoft.com/office/drawing/2014/main" val="748024755"/>
                    </a:ext>
                  </a:extLst>
                </a:gridCol>
              </a:tblGrid>
              <a:tr h="0">
                <a:tc>
                  <a:txBody>
                    <a:bodyPr/>
                    <a:lstStyle/>
                    <a:p>
                      <a:pPr algn="ctr" fontAlgn="t"/>
                      <a:r>
                        <a:rPr lang="en-US" altLang="ja-JP" b="0" i="0">
                          <a:effectLst/>
                        </a:rPr>
                        <a:t>1</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2904738010"/>
                  </a:ext>
                </a:extLst>
              </a:tr>
              <a:tr h="0">
                <a:tc>
                  <a:txBody>
                    <a:bodyPr/>
                    <a:lstStyle/>
                    <a:p>
                      <a:pPr algn="ctr" fontAlgn="t"/>
                      <a:r>
                        <a:rPr lang="en-US" altLang="ja-JP" b="0" i="0">
                          <a:effectLst/>
                        </a:rPr>
                        <a:t>2</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dirty="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1691229394"/>
                  </a:ext>
                </a:extLst>
              </a:tr>
              <a:tr h="0">
                <a:tc>
                  <a:txBody>
                    <a:bodyPr/>
                    <a:lstStyle/>
                    <a:p>
                      <a:pPr algn="ctr" fontAlgn="t"/>
                      <a:r>
                        <a:rPr lang="en-US" altLang="ja-JP" b="0" i="0">
                          <a:effectLst/>
                        </a:rPr>
                        <a:t>3</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2551342803"/>
                  </a:ext>
                </a:extLst>
              </a:tr>
              <a:tr h="0">
                <a:tc>
                  <a:txBody>
                    <a:bodyPr/>
                    <a:lstStyle/>
                    <a:p>
                      <a:pPr algn="ctr" fontAlgn="t"/>
                      <a:r>
                        <a:rPr lang="en-US" altLang="ja-JP" b="0" i="0">
                          <a:effectLst/>
                        </a:rPr>
                        <a:t>4</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2107701690"/>
                  </a:ext>
                </a:extLst>
              </a:tr>
              <a:tr h="0">
                <a:tc>
                  <a:txBody>
                    <a:bodyPr/>
                    <a:lstStyle/>
                    <a:p>
                      <a:pPr algn="ctr" fontAlgn="t"/>
                      <a:r>
                        <a:rPr lang="en-US" altLang="ja-JP" b="0" i="0">
                          <a:effectLst/>
                        </a:rPr>
                        <a:t>5</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dirty="0">
                          <a:effectLst/>
                        </a:rPr>
                        <a:t>×</a:t>
                      </a:r>
                    </a:p>
                  </a:txBody>
                  <a:tcPr marL="38100" marR="38100" marT="15240" marB="15240">
                    <a:lnL>
                      <a:noFill/>
                    </a:lnL>
                    <a:lnR>
                      <a:noFill/>
                    </a:lnR>
                    <a:lnT>
                      <a:noFill/>
                    </a:lnT>
                    <a:lnB>
                      <a:noFill/>
                    </a:lnB>
                  </a:tcPr>
                </a:tc>
                <a:extLst>
                  <a:ext uri="{0D108BD9-81ED-4DB2-BD59-A6C34878D82A}">
                    <a16:rowId xmlns:a16="http://schemas.microsoft.com/office/drawing/2014/main" val="3863915401"/>
                  </a:ext>
                </a:extLst>
              </a:tr>
            </a:tbl>
          </a:graphicData>
        </a:graphic>
      </p:graphicFrame>
      <p:graphicFrame>
        <p:nvGraphicFramePr>
          <p:cNvPr id="8" name="表 8">
            <a:extLst>
              <a:ext uri="{FF2B5EF4-FFF2-40B4-BE49-F238E27FC236}">
                <a16:creationId xmlns:a16="http://schemas.microsoft.com/office/drawing/2014/main" id="{E0F5365C-F3F4-4CA7-8B21-AF1333ADC6E3}"/>
              </a:ext>
            </a:extLst>
          </p:cNvPr>
          <p:cNvGraphicFramePr>
            <a:graphicFrameLocks noGrp="1"/>
          </p:cNvGraphicFramePr>
          <p:nvPr>
            <p:extLst>
              <p:ext uri="{D42A27DB-BD31-4B8C-83A1-F6EECF244321}">
                <p14:modId xmlns:p14="http://schemas.microsoft.com/office/powerpoint/2010/main" val="1771668536"/>
              </p:ext>
            </p:extLst>
          </p:nvPr>
        </p:nvGraphicFramePr>
        <p:xfrm>
          <a:off x="3352800" y="4961069"/>
          <a:ext cx="4743450" cy="370840"/>
        </p:xfrm>
        <a:graphic>
          <a:graphicData uri="http://schemas.openxmlformats.org/drawingml/2006/table">
            <a:tbl>
              <a:tblPr firstRow="1" bandRow="1">
                <a:tableStyleId>{5C22544A-7EE6-4342-B048-85BDC9FD1C3A}</a:tableStyleId>
              </a:tblPr>
              <a:tblGrid>
                <a:gridCol w="552450">
                  <a:extLst>
                    <a:ext uri="{9D8B030D-6E8A-4147-A177-3AD203B41FA5}">
                      <a16:colId xmlns:a16="http://schemas.microsoft.com/office/drawing/2014/main" val="230326623"/>
                    </a:ext>
                  </a:extLst>
                </a:gridCol>
                <a:gridCol w="561975">
                  <a:extLst>
                    <a:ext uri="{9D8B030D-6E8A-4147-A177-3AD203B41FA5}">
                      <a16:colId xmlns:a16="http://schemas.microsoft.com/office/drawing/2014/main" val="912066688"/>
                    </a:ext>
                  </a:extLst>
                </a:gridCol>
                <a:gridCol w="552450">
                  <a:extLst>
                    <a:ext uri="{9D8B030D-6E8A-4147-A177-3AD203B41FA5}">
                      <a16:colId xmlns:a16="http://schemas.microsoft.com/office/drawing/2014/main" val="4132442843"/>
                    </a:ext>
                  </a:extLst>
                </a:gridCol>
                <a:gridCol w="729855">
                  <a:extLst>
                    <a:ext uri="{9D8B030D-6E8A-4147-A177-3AD203B41FA5}">
                      <a16:colId xmlns:a16="http://schemas.microsoft.com/office/drawing/2014/main" val="446492563"/>
                    </a:ext>
                  </a:extLst>
                </a:gridCol>
                <a:gridCol w="2346720">
                  <a:extLst>
                    <a:ext uri="{9D8B030D-6E8A-4147-A177-3AD203B41FA5}">
                      <a16:colId xmlns:a16="http://schemas.microsoft.com/office/drawing/2014/main" val="1832760182"/>
                    </a:ext>
                  </a:extLst>
                </a:gridCol>
              </a:tblGrid>
              <a:tr h="370840">
                <a:tc>
                  <a:txBody>
                    <a:bodyPr/>
                    <a:lstStyle/>
                    <a:p>
                      <a:r>
                        <a:rPr kumimoji="1" lang="en-US" altLang="ja-JP" dirty="0">
                          <a:solidFill>
                            <a:schemeClr val="tx1"/>
                          </a:solidFill>
                        </a:rPr>
                        <a:t>A</a:t>
                      </a:r>
                      <a:endParaRPr kumimoji="1" lang="ja-JP" altLang="en-US" dirty="0">
                        <a:solidFill>
                          <a:schemeClr val="tx1"/>
                        </a:solidFill>
                      </a:endParaRPr>
                    </a:p>
                  </a:txBody>
                  <a:tcPr>
                    <a:noFill/>
                  </a:tcPr>
                </a:tc>
                <a:tc>
                  <a:txBody>
                    <a:bodyPr/>
                    <a:lstStyle/>
                    <a:p>
                      <a:r>
                        <a:rPr kumimoji="1" lang="en-US" altLang="ja-JP" dirty="0">
                          <a:solidFill>
                            <a:schemeClr val="tx1"/>
                          </a:solidFill>
                        </a:rPr>
                        <a:t>B</a:t>
                      </a:r>
                      <a:endParaRPr kumimoji="1" lang="ja-JP" altLang="en-US" dirty="0">
                        <a:solidFill>
                          <a:schemeClr val="tx1"/>
                        </a:solidFill>
                      </a:endParaRPr>
                    </a:p>
                  </a:txBody>
                  <a:tcPr>
                    <a:noFill/>
                  </a:tcPr>
                </a:tc>
                <a:tc>
                  <a:txBody>
                    <a:bodyPr/>
                    <a:lstStyle/>
                    <a:p>
                      <a:r>
                        <a:rPr kumimoji="1" lang="en-US" altLang="ja-JP" dirty="0">
                          <a:solidFill>
                            <a:schemeClr val="tx1"/>
                          </a:solidFill>
                        </a:rPr>
                        <a:t>C</a:t>
                      </a:r>
                      <a:endParaRPr kumimoji="1" lang="ja-JP" altLang="en-US" dirty="0">
                        <a:solidFill>
                          <a:schemeClr val="tx1"/>
                        </a:solidFill>
                      </a:endParaRPr>
                    </a:p>
                  </a:txBody>
                  <a:tcPr>
                    <a:noFill/>
                  </a:tcPr>
                </a:tc>
                <a:tc>
                  <a:txBody>
                    <a:bodyPr/>
                    <a:lstStyle/>
                    <a:p>
                      <a:r>
                        <a:rPr kumimoji="1" lang="en-US" altLang="ja-JP" dirty="0">
                          <a:solidFill>
                            <a:schemeClr val="tx1"/>
                          </a:solidFill>
                        </a:rPr>
                        <a:t>D</a:t>
                      </a:r>
                      <a:endParaRPr kumimoji="1" lang="ja-JP" altLang="en-US" dirty="0">
                        <a:solidFill>
                          <a:schemeClr val="tx1"/>
                        </a:solidFill>
                      </a:endParaRPr>
                    </a:p>
                  </a:txBody>
                  <a:tcPr>
                    <a:noFill/>
                  </a:tcPr>
                </a:tc>
                <a:tc>
                  <a:txBody>
                    <a:bodyPr/>
                    <a:lstStyle/>
                    <a:p>
                      <a:endParaRPr kumimoji="1" lang="ja-JP" altLang="en-US" dirty="0">
                        <a:solidFill>
                          <a:schemeClr val="tx1"/>
                        </a:solidFill>
                      </a:endParaRPr>
                    </a:p>
                  </a:txBody>
                  <a:tcPr>
                    <a:noFill/>
                  </a:tcPr>
                </a:tc>
                <a:extLst>
                  <a:ext uri="{0D108BD9-81ED-4DB2-BD59-A6C34878D82A}">
                    <a16:rowId xmlns:a16="http://schemas.microsoft.com/office/drawing/2014/main" val="4239172983"/>
                  </a:ext>
                </a:extLst>
              </a:tr>
            </a:tbl>
          </a:graphicData>
        </a:graphic>
      </p:graphicFrame>
      <p:sp>
        <p:nvSpPr>
          <p:cNvPr id="9" name="テキスト ボックス 8">
            <a:extLst>
              <a:ext uri="{FF2B5EF4-FFF2-40B4-BE49-F238E27FC236}">
                <a16:creationId xmlns:a16="http://schemas.microsoft.com/office/drawing/2014/main" id="{053CBAD2-F874-4668-9D5C-B4729F59C675}"/>
              </a:ext>
            </a:extLst>
          </p:cNvPr>
          <p:cNvSpPr txBox="1"/>
          <p:nvPr/>
        </p:nvSpPr>
        <p:spPr>
          <a:xfrm>
            <a:off x="1569384" y="4963609"/>
            <a:ext cx="1640541" cy="365760"/>
          </a:xfrm>
          <a:prstGeom prst="rect">
            <a:avLst/>
          </a:prstGeom>
          <a:noFill/>
        </p:spPr>
        <p:txBody>
          <a:bodyPr wrap="square" rtlCol="0">
            <a:spAutoFit/>
          </a:bodyPr>
          <a:lstStyle/>
          <a:p>
            <a:r>
              <a:rPr kumimoji="1" lang="en-US" altLang="ja-JP" dirty="0"/>
              <a:t>(</a:t>
            </a:r>
            <a:r>
              <a:rPr kumimoji="1" lang="ja-JP" altLang="en-US" dirty="0"/>
              <a:t>組み合わせ</a:t>
            </a:r>
            <a:r>
              <a:rPr kumimoji="1" lang="en-US" altLang="ja-JP" dirty="0"/>
              <a:t>)</a:t>
            </a:r>
            <a:endParaRPr kumimoji="1" lang="ja-JP" altLang="en-US" dirty="0"/>
          </a:p>
        </p:txBody>
      </p:sp>
    </p:spTree>
    <p:extLst>
      <p:ext uri="{BB962C8B-B14F-4D97-AF65-F5344CB8AC3E}">
        <p14:creationId xmlns:p14="http://schemas.microsoft.com/office/powerpoint/2010/main" val="3285617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6EDBB52-BD29-4EDA-8412-99F5BED9AC2D}"/>
              </a:ext>
            </a:extLst>
          </p:cNvPr>
          <p:cNvSpPr txBox="1"/>
          <p:nvPr/>
        </p:nvSpPr>
        <p:spPr>
          <a:xfrm>
            <a:off x="1190625" y="1215376"/>
            <a:ext cx="9677400" cy="3797193"/>
          </a:xfrm>
          <a:prstGeom prst="rect">
            <a:avLst/>
          </a:prstGeom>
          <a:noFill/>
        </p:spPr>
        <p:txBody>
          <a:bodyPr wrap="square">
            <a:spAutoFit/>
          </a:bodyPr>
          <a:lstStyle/>
          <a:p>
            <a:pPr>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A</a:t>
            </a:r>
            <a:r>
              <a:rPr lang="ja-JP" altLang="en-US" b="0" i="0" dirty="0">
                <a:solidFill>
                  <a:srgbClr val="434343"/>
                </a:solidFill>
                <a:effectLst/>
                <a:latin typeface="メイリオ" panose="020B0604030504040204" pitchFamily="50" charset="-128"/>
                <a:ea typeface="メイリオ" panose="020B0604030504040204" pitchFamily="50" charset="-128"/>
              </a:rPr>
              <a:t>－適切な記述である。記述通りである。</a:t>
            </a:r>
            <a:br>
              <a:rPr lang="ja-JP" altLang="en-US" dirty="0"/>
            </a:br>
            <a:r>
              <a:rPr lang="en-US" altLang="ja-JP" b="0" i="0" dirty="0">
                <a:solidFill>
                  <a:srgbClr val="434343"/>
                </a:solidFill>
                <a:effectLst/>
                <a:latin typeface="メイリオ" panose="020B0604030504040204" pitchFamily="50" charset="-128"/>
                <a:ea typeface="メイリオ" panose="020B0604030504040204" pitchFamily="50" charset="-128"/>
              </a:rPr>
              <a:t>B</a:t>
            </a:r>
            <a:r>
              <a:rPr lang="ja-JP" altLang="en-US"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FF0000"/>
                </a:solidFill>
                <a:effectLst/>
                <a:latin typeface="メイリオ" panose="020B0604030504040204" pitchFamily="50" charset="-128"/>
                <a:ea typeface="メイリオ" panose="020B0604030504040204" pitchFamily="50" charset="-128"/>
              </a:rPr>
              <a:t>不適切な記述</a:t>
            </a:r>
            <a:r>
              <a:rPr lang="ja-JP" altLang="en-US" b="0" i="0" dirty="0">
                <a:solidFill>
                  <a:srgbClr val="434343"/>
                </a:solidFill>
                <a:effectLst/>
                <a:latin typeface="メイリオ" panose="020B0604030504040204" pitchFamily="50" charset="-128"/>
                <a:ea typeface="メイリオ" panose="020B0604030504040204" pitchFamily="50" charset="-128"/>
              </a:rPr>
              <a:t>である。</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自立支援計画には、施設内での支援にあたっての計画と、家庭環境調整に関する支援にあたっての計画があるが、 別々に計画を用意し、それぞれが立案するという規定はない。</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br>
              <a:rPr lang="ja-JP" altLang="en-US" dirty="0"/>
            </a:br>
            <a:r>
              <a:rPr lang="en-US" altLang="ja-JP" b="0" i="0" dirty="0">
                <a:solidFill>
                  <a:srgbClr val="434343"/>
                </a:solidFill>
                <a:effectLst/>
                <a:latin typeface="メイリオ" panose="020B0604030504040204" pitchFamily="50" charset="-128"/>
                <a:ea typeface="メイリオ" panose="020B0604030504040204" pitchFamily="50" charset="-128"/>
              </a:rPr>
              <a:t>C</a:t>
            </a:r>
            <a:r>
              <a:rPr lang="ja-JP" altLang="en-US" b="0" i="0" dirty="0">
                <a:solidFill>
                  <a:srgbClr val="434343"/>
                </a:solidFill>
                <a:effectLst/>
                <a:latin typeface="メイリオ" panose="020B0604030504040204" pitchFamily="50" charset="-128"/>
                <a:ea typeface="メイリオ" panose="020B0604030504040204" pitchFamily="50" charset="-128"/>
              </a:rPr>
              <a:t>－適切な記述である。記述通りである。</a:t>
            </a:r>
            <a:br>
              <a:rPr lang="ja-JP" altLang="en-US" dirty="0"/>
            </a:br>
            <a:r>
              <a:rPr lang="en-US" altLang="ja-JP" b="0" i="0" dirty="0">
                <a:solidFill>
                  <a:srgbClr val="434343"/>
                </a:solidFill>
                <a:effectLst/>
                <a:latin typeface="メイリオ" panose="020B0604030504040204" pitchFamily="50" charset="-128"/>
                <a:ea typeface="メイリオ" panose="020B0604030504040204" pitchFamily="50" charset="-128"/>
              </a:rPr>
              <a:t>D</a:t>
            </a:r>
            <a:r>
              <a:rPr lang="ja-JP" altLang="en-US" b="0" i="0" dirty="0">
                <a:solidFill>
                  <a:srgbClr val="434343"/>
                </a:solidFill>
                <a:effectLst/>
                <a:latin typeface="メイリオ" panose="020B0604030504040204" pitchFamily="50" charset="-128"/>
                <a:ea typeface="メイリオ" panose="020B0604030504040204" pitchFamily="50" charset="-128"/>
              </a:rPr>
              <a:t>－適切な記述である。記述通りである。</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以上より、正しい組み合わせは３である。</a:t>
            </a:r>
            <a:endParaRPr lang="ja-JP" altLang="en-US" dirty="0"/>
          </a:p>
        </p:txBody>
      </p:sp>
      <p:sp>
        <p:nvSpPr>
          <p:cNvPr id="3" name="テキスト ボックス 2">
            <a:extLst>
              <a:ext uri="{FF2B5EF4-FFF2-40B4-BE49-F238E27FC236}">
                <a16:creationId xmlns:a16="http://schemas.microsoft.com/office/drawing/2014/main" id="{E0BE486A-D484-4B10-9EEC-2160D4B73C3C}"/>
              </a:ext>
            </a:extLst>
          </p:cNvPr>
          <p:cNvSpPr txBox="1"/>
          <p:nvPr/>
        </p:nvSpPr>
        <p:spPr>
          <a:xfrm>
            <a:off x="1120589" y="649264"/>
            <a:ext cx="1028700" cy="461665"/>
          </a:xfrm>
          <a:prstGeom prst="rect">
            <a:avLst/>
          </a:prstGeom>
          <a:noFill/>
        </p:spPr>
        <p:txBody>
          <a:bodyPr wrap="square" rtlCol="0">
            <a:spAutoFit/>
          </a:bodyPr>
          <a:lstStyle/>
          <a:p>
            <a:r>
              <a:rPr kumimoji="1" lang="ja-JP" altLang="en-US" sz="2400" b="1" dirty="0"/>
              <a:t>３</a:t>
            </a:r>
          </a:p>
        </p:txBody>
      </p:sp>
      <p:sp>
        <p:nvSpPr>
          <p:cNvPr id="4" name="矢印: 五方向 3">
            <a:extLst>
              <a:ext uri="{FF2B5EF4-FFF2-40B4-BE49-F238E27FC236}">
                <a16:creationId xmlns:a16="http://schemas.microsoft.com/office/drawing/2014/main" id="{F90AE087-4FD6-4F89-8226-AE49B89A594C}"/>
              </a:ext>
            </a:extLst>
          </p:cNvPr>
          <p:cNvSpPr/>
          <p:nvPr/>
        </p:nvSpPr>
        <p:spPr>
          <a:xfrm>
            <a:off x="215153" y="619125"/>
            <a:ext cx="905436" cy="461664"/>
          </a:xfrm>
          <a:prstGeom prst="homePlat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6988333D-C190-4739-A7AA-BBB2708C9657}"/>
              </a:ext>
            </a:extLst>
          </p:cNvPr>
          <p:cNvSpPr txBox="1"/>
          <p:nvPr/>
        </p:nvSpPr>
        <p:spPr>
          <a:xfrm>
            <a:off x="322729" y="665291"/>
            <a:ext cx="867896" cy="369332"/>
          </a:xfrm>
          <a:prstGeom prst="rect">
            <a:avLst/>
          </a:prstGeom>
          <a:noFill/>
        </p:spPr>
        <p:txBody>
          <a:bodyPr wrap="square" rtlCol="0">
            <a:spAutoFit/>
          </a:bodyPr>
          <a:lstStyle/>
          <a:p>
            <a:r>
              <a:rPr kumimoji="1" lang="ja-JP" altLang="en-US" dirty="0"/>
              <a:t>回答</a:t>
            </a:r>
          </a:p>
        </p:txBody>
      </p:sp>
      <p:sp>
        <p:nvSpPr>
          <p:cNvPr id="6" name="矢印: 五方向 5">
            <a:extLst>
              <a:ext uri="{FF2B5EF4-FFF2-40B4-BE49-F238E27FC236}">
                <a16:creationId xmlns:a16="http://schemas.microsoft.com/office/drawing/2014/main" id="{C178F8CD-313E-424C-81A7-FC50829808CA}"/>
              </a:ext>
            </a:extLst>
          </p:cNvPr>
          <p:cNvSpPr/>
          <p:nvPr/>
        </p:nvSpPr>
        <p:spPr>
          <a:xfrm>
            <a:off x="215152" y="1476375"/>
            <a:ext cx="914400" cy="461664"/>
          </a:xfrm>
          <a:prstGeom prst="homePlat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A94A388-1C14-4053-B3E7-6DE7872C1127}"/>
              </a:ext>
            </a:extLst>
          </p:cNvPr>
          <p:cNvSpPr txBox="1"/>
          <p:nvPr/>
        </p:nvSpPr>
        <p:spPr>
          <a:xfrm>
            <a:off x="282387" y="1522541"/>
            <a:ext cx="651063" cy="369332"/>
          </a:xfrm>
          <a:prstGeom prst="rect">
            <a:avLst/>
          </a:prstGeom>
          <a:noFill/>
        </p:spPr>
        <p:txBody>
          <a:bodyPr wrap="square" rtlCol="0">
            <a:spAutoFit/>
          </a:bodyPr>
          <a:lstStyle/>
          <a:p>
            <a:r>
              <a:rPr kumimoji="1" lang="ja-JP" altLang="en-US" dirty="0"/>
              <a:t>解説</a:t>
            </a:r>
          </a:p>
        </p:txBody>
      </p:sp>
      <p:sp>
        <p:nvSpPr>
          <p:cNvPr id="8" name="四角形: 角を丸くする 7">
            <a:extLst>
              <a:ext uri="{FF2B5EF4-FFF2-40B4-BE49-F238E27FC236}">
                <a16:creationId xmlns:a16="http://schemas.microsoft.com/office/drawing/2014/main" id="{961F49E2-1E56-49B1-B7B6-20DA8DB84159}"/>
              </a:ext>
            </a:extLst>
          </p:cNvPr>
          <p:cNvSpPr/>
          <p:nvPr/>
        </p:nvSpPr>
        <p:spPr>
          <a:xfrm>
            <a:off x="1013012" y="2357718"/>
            <a:ext cx="9861176" cy="1165411"/>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0521460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TotalTime>
  <Words>2880</Words>
  <Application>Microsoft Office PowerPoint</Application>
  <PresentationFormat>ワイド画面</PresentationFormat>
  <Paragraphs>309</Paragraphs>
  <Slides>18</Slides>
  <Notes>0</Notes>
  <HiddenSlides>0</HiddenSlides>
  <MMClips>0</MMClips>
  <ScaleCrop>false</ScaleCrop>
  <HeadingPairs>
    <vt:vector size="6" baseType="variant">
      <vt:variant>
        <vt:lpstr>使用されているフォント</vt:lpstr>
      </vt:variant>
      <vt:variant>
        <vt:i4>13</vt:i4>
      </vt:variant>
      <vt:variant>
        <vt:lpstr>テーマ</vt:lpstr>
      </vt:variant>
      <vt:variant>
        <vt:i4>1</vt:i4>
      </vt:variant>
      <vt:variant>
        <vt:lpstr>スライド タイトル</vt:lpstr>
      </vt:variant>
      <vt:variant>
        <vt:i4>18</vt:i4>
      </vt:variant>
    </vt:vector>
  </HeadingPairs>
  <TitlesOfParts>
    <vt:vector size="32" baseType="lpstr">
      <vt:lpstr>BIZ UDPゴシック</vt:lpstr>
      <vt:lpstr>BIZ UDゴシック</vt:lpstr>
      <vt:lpstr>HGP創英角ｺﾞｼｯｸUB</vt:lpstr>
      <vt:lpstr>HGS創英角ｺﾞｼｯｸUB</vt:lpstr>
      <vt:lpstr>ＭＳ Ｐゴシック</vt:lpstr>
      <vt:lpstr>メイリオ</vt:lpstr>
      <vt:lpstr>Yu Gothic</vt:lpstr>
      <vt:lpstr>Yu Gothic</vt:lpstr>
      <vt:lpstr>游ゴシック Light</vt:lpstr>
      <vt:lpstr>Arial</vt:lpstr>
      <vt:lpstr>Roboto</vt:lpstr>
      <vt:lpstr>Segoe UI</vt:lpstr>
      <vt:lpstr>Times New Roman</vt:lpstr>
      <vt:lpstr>Office テーマ</vt:lpstr>
      <vt:lpstr>社会的養護</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子ども家庭福祉</dc:title>
  <dc:creator>Mie Kurazumi</dc:creator>
  <cp:lastModifiedBy>Mie Kurazumi</cp:lastModifiedBy>
  <cp:revision>22</cp:revision>
  <dcterms:created xsi:type="dcterms:W3CDTF">2022-04-18T07:57:40Z</dcterms:created>
  <dcterms:modified xsi:type="dcterms:W3CDTF">2022-04-21T23:28:02Z</dcterms:modified>
</cp:coreProperties>
</file>