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e Kurazumi" userId="dcb72bd09a732535" providerId="LiveId" clId="{932F105B-422F-45F4-A05B-2E96E199EB0E}"/>
    <pc:docChg chg="undo custSel addSld delSld modSld">
      <pc:chgData name="Mie Kurazumi" userId="dcb72bd09a732535" providerId="LiveId" clId="{932F105B-422F-45F4-A05B-2E96E199EB0E}" dt="2022-04-21T23:44:41.660" v="1144" actId="207"/>
      <pc:docMkLst>
        <pc:docMk/>
      </pc:docMkLst>
      <pc:sldChg chg="addSp modSp mod">
        <pc:chgData name="Mie Kurazumi" userId="dcb72bd09a732535" providerId="LiveId" clId="{932F105B-422F-45F4-A05B-2E96E199EB0E}" dt="2022-04-20T06:58:44.660" v="282" actId="2711"/>
        <pc:sldMkLst>
          <pc:docMk/>
          <pc:sldMk cId="1938458714" sldId="256"/>
        </pc:sldMkLst>
        <pc:spChg chg="mod">
          <ac:chgData name="Mie Kurazumi" userId="dcb72bd09a732535" providerId="LiveId" clId="{932F105B-422F-45F4-A05B-2E96E199EB0E}" dt="2022-04-20T06:58:44.660" v="282" actId="2711"/>
          <ac:spMkLst>
            <pc:docMk/>
            <pc:sldMk cId="1938458714" sldId="256"/>
            <ac:spMk id="2" creationId="{9AF2727A-5189-408F-B6E6-F24B39BFEBD1}"/>
          </ac:spMkLst>
        </pc:spChg>
        <pc:spChg chg="add mod">
          <ac:chgData name="Mie Kurazumi" userId="dcb72bd09a732535" providerId="LiveId" clId="{932F105B-422F-45F4-A05B-2E96E199EB0E}" dt="2022-04-20T06:58:24.587" v="281" actId="14100"/>
          <ac:spMkLst>
            <pc:docMk/>
            <pc:sldMk cId="1938458714" sldId="256"/>
            <ac:spMk id="3" creationId="{9A14947C-AF45-453C-8D73-D34C274FB198}"/>
          </ac:spMkLst>
        </pc:spChg>
      </pc:sldChg>
      <pc:sldChg chg="addSp modSp mod">
        <pc:chgData name="Mie Kurazumi" userId="dcb72bd09a732535" providerId="LiveId" clId="{932F105B-422F-45F4-A05B-2E96E199EB0E}" dt="2022-04-20T08:55:43.426" v="389" actId="1076"/>
        <pc:sldMkLst>
          <pc:docMk/>
          <pc:sldMk cId="1545154309" sldId="257"/>
        </pc:sldMkLst>
        <pc:spChg chg="add mod">
          <ac:chgData name="Mie Kurazumi" userId="dcb72bd09a732535" providerId="LiveId" clId="{932F105B-422F-45F4-A05B-2E96E199EB0E}" dt="2022-04-20T06:58:54.887" v="283" actId="14100"/>
          <ac:spMkLst>
            <pc:docMk/>
            <pc:sldMk cId="1545154309" sldId="257"/>
            <ac:spMk id="2" creationId="{0011AE83-27E6-4E26-AD9A-BA678048CC6D}"/>
          </ac:spMkLst>
        </pc:spChg>
        <pc:spChg chg="add mod">
          <ac:chgData name="Mie Kurazumi" userId="dcb72bd09a732535" providerId="LiveId" clId="{932F105B-422F-45F4-A05B-2E96E199EB0E}" dt="2022-04-20T08:54:39.055" v="368" actId="1076"/>
          <ac:spMkLst>
            <pc:docMk/>
            <pc:sldMk cId="1545154309" sldId="257"/>
            <ac:spMk id="4" creationId="{3E431C8B-69A0-4F8E-BD21-B37D49BC65C2}"/>
          </ac:spMkLst>
        </pc:spChg>
        <pc:spChg chg="add mod">
          <ac:chgData name="Mie Kurazumi" userId="dcb72bd09a732535" providerId="LiveId" clId="{932F105B-422F-45F4-A05B-2E96E199EB0E}" dt="2022-04-20T08:55:31.207" v="386" actId="20577"/>
          <ac:spMkLst>
            <pc:docMk/>
            <pc:sldMk cId="1545154309" sldId="257"/>
            <ac:spMk id="6" creationId="{79724B53-93D1-4F47-8333-4A024FB0BC95}"/>
          </ac:spMkLst>
        </pc:spChg>
        <pc:spChg chg="add mod">
          <ac:chgData name="Mie Kurazumi" userId="dcb72bd09a732535" providerId="LiveId" clId="{932F105B-422F-45F4-A05B-2E96E199EB0E}" dt="2022-04-20T08:55:43.426" v="389" actId="1076"/>
          <ac:spMkLst>
            <pc:docMk/>
            <pc:sldMk cId="1545154309" sldId="257"/>
            <ac:spMk id="9" creationId="{4A83B4C6-79D4-49CD-A962-6D1B6138DEDB}"/>
          </ac:spMkLst>
        </pc:spChg>
        <pc:graphicFrameChg chg="add mod modGraphic">
          <ac:chgData name="Mie Kurazumi" userId="dcb72bd09a732535" providerId="LiveId" clId="{932F105B-422F-45F4-A05B-2E96E199EB0E}" dt="2022-04-20T08:55:39.910" v="388" actId="1076"/>
          <ac:graphicFrameMkLst>
            <pc:docMk/>
            <pc:sldMk cId="1545154309" sldId="257"/>
            <ac:graphicFrameMk id="7" creationId="{BE3BBE0D-DA12-45BE-B323-F65C6684474D}"/>
          </ac:graphicFrameMkLst>
        </pc:graphicFrameChg>
        <pc:graphicFrameChg chg="add mod modGraphic">
          <ac:chgData name="Mie Kurazumi" userId="dcb72bd09a732535" providerId="LiveId" clId="{932F105B-422F-45F4-A05B-2E96E199EB0E}" dt="2022-04-20T08:55:35.885" v="387" actId="1076"/>
          <ac:graphicFrameMkLst>
            <pc:docMk/>
            <pc:sldMk cId="1545154309" sldId="257"/>
            <ac:graphicFrameMk id="8" creationId="{C455E7E4-A0A7-4304-B3ED-E4A80A571E9F}"/>
          </ac:graphicFrameMkLst>
        </pc:graphicFrameChg>
      </pc:sldChg>
      <pc:sldChg chg="addSp modSp mod">
        <pc:chgData name="Mie Kurazumi" userId="dcb72bd09a732535" providerId="LiveId" clId="{932F105B-422F-45F4-A05B-2E96E199EB0E}" dt="2022-04-20T09:22:07.399" v="514" actId="13926"/>
        <pc:sldMkLst>
          <pc:docMk/>
          <pc:sldMk cId="3832637899" sldId="258"/>
        </pc:sldMkLst>
        <pc:spChg chg="add mod">
          <ac:chgData name="Mie Kurazumi" userId="dcb72bd09a732535" providerId="LiveId" clId="{932F105B-422F-45F4-A05B-2E96E199EB0E}" dt="2022-04-20T07:11:36.561" v="326" actId="1076"/>
          <ac:spMkLst>
            <pc:docMk/>
            <pc:sldMk cId="3832637899" sldId="258"/>
            <ac:spMk id="2" creationId="{239C5C91-B2BA-4C03-97A1-807605C11260}"/>
          </ac:spMkLst>
        </pc:spChg>
        <pc:spChg chg="add mod">
          <ac:chgData name="Mie Kurazumi" userId="dcb72bd09a732535" providerId="LiveId" clId="{932F105B-422F-45F4-A05B-2E96E199EB0E}" dt="2022-04-20T09:22:07.399" v="514" actId="13926"/>
          <ac:spMkLst>
            <pc:docMk/>
            <pc:sldMk cId="3832637899" sldId="258"/>
            <ac:spMk id="4" creationId="{07EDA525-E0E5-4EE9-8DC1-3AE2E3C2BCC3}"/>
          </ac:spMkLst>
        </pc:spChg>
        <pc:spChg chg="add mod">
          <ac:chgData name="Mie Kurazumi" userId="dcb72bd09a732535" providerId="LiveId" clId="{932F105B-422F-45F4-A05B-2E96E199EB0E}" dt="2022-04-20T07:01:39.528" v="292" actId="207"/>
          <ac:spMkLst>
            <pc:docMk/>
            <pc:sldMk cId="3832637899" sldId="258"/>
            <ac:spMk id="5" creationId="{CBF3B3C3-53B4-4C57-B826-FF0A0FEFFF23}"/>
          </ac:spMkLst>
        </pc:spChg>
        <pc:spChg chg="add mod">
          <ac:chgData name="Mie Kurazumi" userId="dcb72bd09a732535" providerId="LiveId" clId="{932F105B-422F-45F4-A05B-2E96E199EB0E}" dt="2022-04-20T07:01:54.312" v="301" actId="20577"/>
          <ac:spMkLst>
            <pc:docMk/>
            <pc:sldMk cId="3832637899" sldId="258"/>
            <ac:spMk id="6" creationId="{4CA84C90-3D64-4689-8428-10308B3D9D57}"/>
          </ac:spMkLst>
        </pc:spChg>
        <pc:spChg chg="add mod">
          <ac:chgData name="Mie Kurazumi" userId="dcb72bd09a732535" providerId="LiveId" clId="{932F105B-422F-45F4-A05B-2E96E199EB0E}" dt="2022-04-20T08:52:25.743" v="340" actId="14100"/>
          <ac:spMkLst>
            <pc:docMk/>
            <pc:sldMk cId="3832637899" sldId="258"/>
            <ac:spMk id="7" creationId="{675F0D58-1340-4DEF-B855-92B8D5C4EF8C}"/>
          </ac:spMkLst>
        </pc:spChg>
        <pc:spChg chg="add mod">
          <ac:chgData name="Mie Kurazumi" userId="dcb72bd09a732535" providerId="LiveId" clId="{932F105B-422F-45F4-A05B-2E96E199EB0E}" dt="2022-04-20T08:52:25.743" v="340" actId="14100"/>
          <ac:spMkLst>
            <pc:docMk/>
            <pc:sldMk cId="3832637899" sldId="258"/>
            <ac:spMk id="8" creationId="{3326369D-8386-46A1-ABE3-578D272D4D29}"/>
          </ac:spMkLst>
        </pc:spChg>
      </pc:sldChg>
      <pc:sldChg chg="addSp modSp mod">
        <pc:chgData name="Mie Kurazumi" userId="dcb72bd09a732535" providerId="LiveId" clId="{932F105B-422F-45F4-A05B-2E96E199EB0E}" dt="2022-04-21T23:28:58.297" v="925" actId="13926"/>
        <pc:sldMkLst>
          <pc:docMk/>
          <pc:sldMk cId="2391380862" sldId="259"/>
        </pc:sldMkLst>
        <pc:spChg chg="add mod">
          <ac:chgData name="Mie Kurazumi" userId="dcb72bd09a732535" providerId="LiveId" clId="{932F105B-422F-45F4-A05B-2E96E199EB0E}" dt="2022-04-20T09:15:38.853" v="498" actId="1076"/>
          <ac:spMkLst>
            <pc:docMk/>
            <pc:sldMk cId="2391380862" sldId="259"/>
            <ac:spMk id="3" creationId="{66093168-7EF9-4670-B7CF-BDB78BE37D21}"/>
          </ac:spMkLst>
        </pc:spChg>
        <pc:spChg chg="add mod">
          <ac:chgData name="Mie Kurazumi" userId="dcb72bd09a732535" providerId="LiveId" clId="{932F105B-422F-45F4-A05B-2E96E199EB0E}" dt="2022-04-21T23:28:26.048" v="921" actId="13926"/>
          <ac:spMkLst>
            <pc:docMk/>
            <pc:sldMk cId="2391380862" sldId="259"/>
            <ac:spMk id="5" creationId="{4892C7DC-16D7-4903-B11B-9EA27B6C4210}"/>
          </ac:spMkLst>
        </pc:spChg>
        <pc:spChg chg="add mod">
          <ac:chgData name="Mie Kurazumi" userId="dcb72bd09a732535" providerId="LiveId" clId="{932F105B-422F-45F4-A05B-2E96E199EB0E}" dt="2022-04-20T09:16:54.374" v="506" actId="1076"/>
          <ac:spMkLst>
            <pc:docMk/>
            <pc:sldMk cId="2391380862" sldId="259"/>
            <ac:spMk id="7" creationId="{6A673404-D461-4B38-960C-B6AFE9B5C8BF}"/>
          </ac:spMkLst>
        </pc:spChg>
        <pc:spChg chg="add mod">
          <ac:chgData name="Mie Kurazumi" userId="dcb72bd09a732535" providerId="LiveId" clId="{932F105B-422F-45F4-A05B-2E96E199EB0E}" dt="2022-04-20T09:16:56.744" v="507" actId="1076"/>
          <ac:spMkLst>
            <pc:docMk/>
            <pc:sldMk cId="2391380862" sldId="259"/>
            <ac:spMk id="9" creationId="{6E3CBCCC-569B-41BE-87F4-1666087E53B9}"/>
          </ac:spMkLst>
        </pc:spChg>
        <pc:spChg chg="add mod">
          <ac:chgData name="Mie Kurazumi" userId="dcb72bd09a732535" providerId="LiveId" clId="{932F105B-422F-45F4-A05B-2E96E199EB0E}" dt="2022-04-21T23:28:51.689" v="924" actId="13926"/>
          <ac:spMkLst>
            <pc:docMk/>
            <pc:sldMk cId="2391380862" sldId="259"/>
            <ac:spMk id="11" creationId="{D96701FE-6F2D-4192-9595-4D1BD3BD6B0C}"/>
          </ac:spMkLst>
        </pc:spChg>
        <pc:spChg chg="add mod">
          <ac:chgData name="Mie Kurazumi" userId="dcb72bd09a732535" providerId="LiveId" clId="{932F105B-422F-45F4-A05B-2E96E199EB0E}" dt="2022-04-21T23:28:58.297" v="925" actId="13926"/>
          <ac:spMkLst>
            <pc:docMk/>
            <pc:sldMk cId="2391380862" sldId="259"/>
            <ac:spMk id="13" creationId="{DF902D27-3BF4-44AE-96D7-E2AFF280E603}"/>
          </ac:spMkLst>
        </pc:spChg>
        <pc:spChg chg="add mod">
          <ac:chgData name="Mie Kurazumi" userId="dcb72bd09a732535" providerId="LiveId" clId="{932F105B-422F-45F4-A05B-2E96E199EB0E}" dt="2022-04-20T09:17:02.667" v="509" actId="1076"/>
          <ac:spMkLst>
            <pc:docMk/>
            <pc:sldMk cId="2391380862" sldId="259"/>
            <ac:spMk id="15" creationId="{B4762D0B-2F41-4A4E-B4CC-9C65F48462F2}"/>
          </ac:spMkLst>
        </pc:spChg>
        <pc:spChg chg="add mod">
          <ac:chgData name="Mie Kurazumi" userId="dcb72bd09a732535" providerId="LiveId" clId="{932F105B-422F-45F4-A05B-2E96E199EB0E}" dt="2022-04-20T09:16:12.636" v="503" actId="208"/>
          <ac:spMkLst>
            <pc:docMk/>
            <pc:sldMk cId="2391380862" sldId="259"/>
            <ac:spMk id="16" creationId="{2D10C1CC-39AE-46E3-9790-D28B333A51BE}"/>
          </ac:spMkLst>
        </pc:spChg>
        <pc:spChg chg="add mod">
          <ac:chgData name="Mie Kurazumi" userId="dcb72bd09a732535" providerId="LiveId" clId="{932F105B-422F-45F4-A05B-2E96E199EB0E}" dt="2022-04-20T09:30:35.667" v="584" actId="13926"/>
          <ac:spMkLst>
            <pc:docMk/>
            <pc:sldMk cId="2391380862" sldId="259"/>
            <ac:spMk id="18" creationId="{5C204251-7A36-415A-B7A2-17041CE8A431}"/>
          </ac:spMkLst>
        </pc:spChg>
        <pc:spChg chg="add mod">
          <ac:chgData name="Mie Kurazumi" userId="dcb72bd09a732535" providerId="LiveId" clId="{932F105B-422F-45F4-A05B-2E96E199EB0E}" dt="2022-04-20T09:28:21.591" v="579" actId="1076"/>
          <ac:spMkLst>
            <pc:docMk/>
            <pc:sldMk cId="2391380862" sldId="259"/>
            <ac:spMk id="19" creationId="{65372337-1333-48BA-8660-F9FFF039D6BE}"/>
          </ac:spMkLst>
        </pc:spChg>
      </pc:sldChg>
      <pc:sldChg chg="addSp delSp modSp mod">
        <pc:chgData name="Mie Kurazumi" userId="dcb72bd09a732535" providerId="LiveId" clId="{932F105B-422F-45F4-A05B-2E96E199EB0E}" dt="2022-04-20T08:57:37.057" v="424" actId="14734"/>
        <pc:sldMkLst>
          <pc:docMk/>
          <pc:sldMk cId="456420974" sldId="260"/>
        </pc:sldMkLst>
        <pc:spChg chg="add mod">
          <ac:chgData name="Mie Kurazumi" userId="dcb72bd09a732535" providerId="LiveId" clId="{932F105B-422F-45F4-A05B-2E96E199EB0E}" dt="2022-04-20T08:56:17.283" v="403" actId="1076"/>
          <ac:spMkLst>
            <pc:docMk/>
            <pc:sldMk cId="456420974" sldId="260"/>
            <ac:spMk id="2" creationId="{EFC90163-57C5-4796-97D8-04180F9288D1}"/>
          </ac:spMkLst>
        </pc:spChg>
        <pc:spChg chg="add mod">
          <ac:chgData name="Mie Kurazumi" userId="dcb72bd09a732535" providerId="LiveId" clId="{932F105B-422F-45F4-A05B-2E96E199EB0E}" dt="2022-04-20T08:56:35.121" v="406" actId="2710"/>
          <ac:spMkLst>
            <pc:docMk/>
            <pc:sldMk cId="456420974" sldId="260"/>
            <ac:spMk id="4" creationId="{4BD16F53-2BDE-45FE-922F-EE0AF427C350}"/>
          </ac:spMkLst>
        </pc:spChg>
        <pc:spChg chg="add mod">
          <ac:chgData name="Mie Kurazumi" userId="dcb72bd09a732535" providerId="LiveId" clId="{932F105B-422F-45F4-A05B-2E96E199EB0E}" dt="2022-04-20T08:57:00.656" v="415" actId="20577"/>
          <ac:spMkLst>
            <pc:docMk/>
            <pc:sldMk cId="456420974" sldId="260"/>
            <ac:spMk id="6" creationId="{AE2226E7-624C-4F45-9BDD-B85703F43E89}"/>
          </ac:spMkLst>
        </pc:spChg>
        <pc:spChg chg="add del mod">
          <ac:chgData name="Mie Kurazumi" userId="dcb72bd09a732535" providerId="LiveId" clId="{932F105B-422F-45F4-A05B-2E96E199EB0E}" dt="2022-04-20T06:42:52.734" v="150"/>
          <ac:spMkLst>
            <pc:docMk/>
            <pc:sldMk cId="456420974" sldId="260"/>
            <ac:spMk id="9" creationId="{71B18224-9518-499A-8E36-07666492DD7B}"/>
          </ac:spMkLst>
        </pc:spChg>
        <pc:spChg chg="add mod">
          <ac:chgData name="Mie Kurazumi" userId="dcb72bd09a732535" providerId="LiveId" clId="{932F105B-422F-45F4-A05B-2E96E199EB0E}" dt="2022-04-20T08:57:06.619" v="416" actId="1076"/>
          <ac:spMkLst>
            <pc:docMk/>
            <pc:sldMk cId="456420974" sldId="260"/>
            <ac:spMk id="10" creationId="{8DFF24F9-89E7-4DD5-911B-53E63F7C7767}"/>
          </ac:spMkLst>
        </pc:spChg>
        <pc:graphicFrameChg chg="add mod modGraphic">
          <ac:chgData name="Mie Kurazumi" userId="dcb72bd09a732535" providerId="LiveId" clId="{932F105B-422F-45F4-A05B-2E96E199EB0E}" dt="2022-04-20T08:57:10.659" v="417" actId="1076"/>
          <ac:graphicFrameMkLst>
            <pc:docMk/>
            <pc:sldMk cId="456420974" sldId="260"/>
            <ac:graphicFrameMk id="7" creationId="{ECC4FAD0-4309-4245-B659-D525E3DD647A}"/>
          </ac:graphicFrameMkLst>
        </pc:graphicFrameChg>
        <pc:graphicFrameChg chg="add mod modGraphic">
          <ac:chgData name="Mie Kurazumi" userId="dcb72bd09a732535" providerId="LiveId" clId="{932F105B-422F-45F4-A05B-2E96E199EB0E}" dt="2022-04-20T08:57:37.057" v="424" actId="14734"/>
          <ac:graphicFrameMkLst>
            <pc:docMk/>
            <pc:sldMk cId="456420974" sldId="260"/>
            <ac:graphicFrameMk id="8" creationId="{6E75F91E-2D41-4408-8DD4-4C9BE4374F2F}"/>
          </ac:graphicFrameMkLst>
        </pc:graphicFrameChg>
      </pc:sldChg>
      <pc:sldChg chg="addSp modSp mod">
        <pc:chgData name="Mie Kurazumi" userId="dcb72bd09a732535" providerId="LiveId" clId="{932F105B-422F-45F4-A05B-2E96E199EB0E}" dt="2022-04-20T09:56:44.082" v="665" actId="207"/>
        <pc:sldMkLst>
          <pc:docMk/>
          <pc:sldMk cId="12845056" sldId="261"/>
        </pc:sldMkLst>
        <pc:spChg chg="add mod">
          <ac:chgData name="Mie Kurazumi" userId="dcb72bd09a732535" providerId="LiveId" clId="{932F105B-422F-45F4-A05B-2E96E199EB0E}" dt="2022-04-20T08:59:31.178" v="468" actId="113"/>
          <ac:spMkLst>
            <pc:docMk/>
            <pc:sldMk cId="12845056" sldId="261"/>
            <ac:spMk id="2" creationId="{4B9CF34B-43E7-4BFA-A0C9-AE96E2310540}"/>
          </ac:spMkLst>
        </pc:spChg>
        <pc:spChg chg="add mod">
          <ac:chgData name="Mie Kurazumi" userId="dcb72bd09a732535" providerId="LiveId" clId="{932F105B-422F-45F4-A05B-2E96E199EB0E}" dt="2022-04-20T09:56:44.082" v="665" actId="207"/>
          <ac:spMkLst>
            <pc:docMk/>
            <pc:sldMk cId="12845056" sldId="261"/>
            <ac:spMk id="4" creationId="{75ABA974-24B9-4BEC-AEB7-4CBC9841D924}"/>
          </ac:spMkLst>
        </pc:spChg>
        <pc:spChg chg="add mod">
          <ac:chgData name="Mie Kurazumi" userId="dcb72bd09a732535" providerId="LiveId" clId="{932F105B-422F-45F4-A05B-2E96E199EB0E}" dt="2022-04-20T07:02:17.918" v="305" actId="1076"/>
          <ac:spMkLst>
            <pc:docMk/>
            <pc:sldMk cId="12845056" sldId="261"/>
            <ac:spMk id="5" creationId="{1C8A555D-57B6-4F36-BD79-0EEDC9446D43}"/>
          </ac:spMkLst>
        </pc:spChg>
        <pc:spChg chg="add mod">
          <ac:chgData name="Mie Kurazumi" userId="dcb72bd09a732535" providerId="LiveId" clId="{932F105B-422F-45F4-A05B-2E96E199EB0E}" dt="2022-04-20T07:03:31.940" v="308" actId="1076"/>
          <ac:spMkLst>
            <pc:docMk/>
            <pc:sldMk cId="12845056" sldId="261"/>
            <ac:spMk id="6" creationId="{A847CF94-71CA-45E7-856D-30203DF16897}"/>
          </ac:spMkLst>
        </pc:spChg>
        <pc:spChg chg="add mod">
          <ac:chgData name="Mie Kurazumi" userId="dcb72bd09a732535" providerId="LiveId" clId="{932F105B-422F-45F4-A05B-2E96E199EB0E}" dt="2022-04-20T08:52:38.983" v="342" actId="1076"/>
          <ac:spMkLst>
            <pc:docMk/>
            <pc:sldMk cId="12845056" sldId="261"/>
            <ac:spMk id="7" creationId="{675F0D58-1340-4DEF-B855-92B8D5C4EF8C}"/>
          </ac:spMkLst>
        </pc:spChg>
        <pc:spChg chg="add mod">
          <ac:chgData name="Mie Kurazumi" userId="dcb72bd09a732535" providerId="LiveId" clId="{932F105B-422F-45F4-A05B-2E96E199EB0E}" dt="2022-04-20T08:52:38.983" v="342" actId="1076"/>
          <ac:spMkLst>
            <pc:docMk/>
            <pc:sldMk cId="12845056" sldId="261"/>
            <ac:spMk id="8" creationId="{3326369D-8386-46A1-ABE3-578D272D4D29}"/>
          </ac:spMkLst>
        </pc:spChg>
      </pc:sldChg>
      <pc:sldChg chg="addSp modSp mod">
        <pc:chgData name="Mie Kurazumi" userId="dcb72bd09a732535" providerId="LiveId" clId="{932F105B-422F-45F4-A05B-2E96E199EB0E}" dt="2022-04-20T12:16:29.162" v="908" actId="13926"/>
        <pc:sldMkLst>
          <pc:docMk/>
          <pc:sldMk cId="735211788" sldId="262"/>
        </pc:sldMkLst>
        <pc:spChg chg="add mod">
          <ac:chgData name="Mie Kurazumi" userId="dcb72bd09a732535" providerId="LiveId" clId="{932F105B-422F-45F4-A05B-2E96E199EB0E}" dt="2022-04-20T09:38:03.672" v="590" actId="14100"/>
          <ac:spMkLst>
            <pc:docMk/>
            <pc:sldMk cId="735211788" sldId="262"/>
            <ac:spMk id="3" creationId="{D54C7192-7692-4FC7-9BF6-7BB9BCB44F01}"/>
          </ac:spMkLst>
        </pc:spChg>
        <pc:spChg chg="add mod">
          <ac:chgData name="Mie Kurazumi" userId="dcb72bd09a732535" providerId="LiveId" clId="{932F105B-422F-45F4-A05B-2E96E199EB0E}" dt="2022-04-20T09:42:32.679" v="593" actId="208"/>
          <ac:spMkLst>
            <pc:docMk/>
            <pc:sldMk cId="735211788" sldId="262"/>
            <ac:spMk id="4" creationId="{06B907CD-2E60-418C-999B-1564A6AEA670}"/>
          </ac:spMkLst>
        </pc:spChg>
        <pc:spChg chg="add mod">
          <ac:chgData name="Mie Kurazumi" userId="dcb72bd09a732535" providerId="LiveId" clId="{932F105B-422F-45F4-A05B-2E96E199EB0E}" dt="2022-04-20T12:16:29.162" v="908" actId="13926"/>
          <ac:spMkLst>
            <pc:docMk/>
            <pc:sldMk cId="735211788" sldId="262"/>
            <ac:spMk id="6" creationId="{986BA596-D099-4EE6-80E6-661B96149319}"/>
          </ac:spMkLst>
        </pc:spChg>
        <pc:spChg chg="add mod">
          <ac:chgData name="Mie Kurazumi" userId="dcb72bd09a732535" providerId="LiveId" clId="{932F105B-422F-45F4-A05B-2E96E199EB0E}" dt="2022-04-20T09:53:19.320" v="644" actId="14100"/>
          <ac:spMkLst>
            <pc:docMk/>
            <pc:sldMk cId="735211788" sldId="262"/>
            <ac:spMk id="7" creationId="{0481CD4E-8F4F-4BDF-9E65-DB1B507F433B}"/>
          </ac:spMkLst>
        </pc:spChg>
      </pc:sldChg>
      <pc:sldChg chg="addSp modSp mod">
        <pc:chgData name="Mie Kurazumi" userId="dcb72bd09a732535" providerId="LiveId" clId="{932F105B-422F-45F4-A05B-2E96E199EB0E}" dt="2022-04-20T08:59:16.321" v="464" actId="1076"/>
        <pc:sldMkLst>
          <pc:docMk/>
          <pc:sldMk cId="3285617390" sldId="263"/>
        </pc:sldMkLst>
        <pc:spChg chg="add mod">
          <ac:chgData name="Mie Kurazumi" userId="dcb72bd09a732535" providerId="LiveId" clId="{932F105B-422F-45F4-A05B-2E96E199EB0E}" dt="2022-04-20T08:58:52.863" v="459" actId="1076"/>
          <ac:spMkLst>
            <pc:docMk/>
            <pc:sldMk cId="3285617390" sldId="263"/>
            <ac:spMk id="2" creationId="{61769FE9-4542-430B-9AC9-C4819F66B81C}"/>
          </ac:spMkLst>
        </pc:spChg>
        <pc:spChg chg="add mod">
          <ac:chgData name="Mie Kurazumi" userId="dcb72bd09a732535" providerId="LiveId" clId="{932F105B-422F-45F4-A05B-2E96E199EB0E}" dt="2022-04-20T08:58:56.451" v="460" actId="1076"/>
          <ac:spMkLst>
            <pc:docMk/>
            <pc:sldMk cId="3285617390" sldId="263"/>
            <ac:spMk id="4" creationId="{9490EB1D-639B-493E-B12F-F120633F7BCB}"/>
          </ac:spMkLst>
        </pc:spChg>
        <pc:spChg chg="add mod">
          <ac:chgData name="Mie Kurazumi" userId="dcb72bd09a732535" providerId="LiveId" clId="{932F105B-422F-45F4-A05B-2E96E199EB0E}" dt="2022-04-20T08:59:02.569" v="461" actId="2710"/>
          <ac:spMkLst>
            <pc:docMk/>
            <pc:sldMk cId="3285617390" sldId="263"/>
            <ac:spMk id="6" creationId="{309A4A01-8538-4F5A-A1B1-E791A9F35A13}"/>
          </ac:spMkLst>
        </pc:spChg>
        <pc:spChg chg="add mod">
          <ac:chgData name="Mie Kurazumi" userId="dcb72bd09a732535" providerId="LiveId" clId="{932F105B-422F-45F4-A05B-2E96E199EB0E}" dt="2022-04-20T08:59:16.321" v="464" actId="1076"/>
          <ac:spMkLst>
            <pc:docMk/>
            <pc:sldMk cId="3285617390" sldId="263"/>
            <ac:spMk id="8" creationId="{2EBD8CAF-0A45-4174-BBF7-CB5818122E04}"/>
          </ac:spMkLst>
        </pc:spChg>
      </pc:sldChg>
      <pc:sldChg chg="addSp modSp mod">
        <pc:chgData name="Mie Kurazumi" userId="dcb72bd09a732535" providerId="LiveId" clId="{932F105B-422F-45F4-A05B-2E96E199EB0E}" dt="2022-04-21T23:41:46.313" v="1127" actId="13926"/>
        <pc:sldMkLst>
          <pc:docMk/>
          <pc:sldMk cId="1005214604" sldId="264"/>
        </pc:sldMkLst>
        <pc:spChg chg="add mod">
          <ac:chgData name="Mie Kurazumi" userId="dcb72bd09a732535" providerId="LiveId" clId="{932F105B-422F-45F4-A05B-2E96E199EB0E}" dt="2022-04-20T10:26:22.229" v="778" actId="1076"/>
          <ac:spMkLst>
            <pc:docMk/>
            <pc:sldMk cId="1005214604" sldId="264"/>
            <ac:spMk id="2" creationId="{52D47CF5-90DF-4735-BD0F-8F045F11CA36}"/>
          </ac:spMkLst>
        </pc:spChg>
        <pc:spChg chg="add mod">
          <ac:chgData name="Mie Kurazumi" userId="dcb72bd09a732535" providerId="LiveId" clId="{932F105B-422F-45F4-A05B-2E96E199EB0E}" dt="2022-04-21T23:41:46.313" v="1127" actId="13926"/>
          <ac:spMkLst>
            <pc:docMk/>
            <pc:sldMk cId="1005214604" sldId="264"/>
            <ac:spMk id="4" creationId="{919AEC91-2461-4E1D-91C3-B3E7B0CD57D2}"/>
          </ac:spMkLst>
        </pc:spChg>
        <pc:spChg chg="add mod">
          <ac:chgData name="Mie Kurazumi" userId="dcb72bd09a732535" providerId="LiveId" clId="{932F105B-422F-45F4-A05B-2E96E199EB0E}" dt="2022-04-20T10:26:18.890" v="777" actId="1076"/>
          <ac:spMkLst>
            <pc:docMk/>
            <pc:sldMk cId="1005214604" sldId="264"/>
            <ac:spMk id="5" creationId="{29118E9E-8D1C-4152-820E-071AC330BDD0}"/>
          </ac:spMkLst>
        </pc:spChg>
        <pc:spChg chg="add mod">
          <ac:chgData name="Mie Kurazumi" userId="dcb72bd09a732535" providerId="LiveId" clId="{932F105B-422F-45F4-A05B-2E96E199EB0E}" dt="2022-04-20T10:26:16.310" v="776" actId="1076"/>
          <ac:spMkLst>
            <pc:docMk/>
            <pc:sldMk cId="1005214604" sldId="264"/>
            <ac:spMk id="6" creationId="{3714525E-75A5-4D89-9BA4-2107E460EB7E}"/>
          </ac:spMkLst>
        </pc:spChg>
        <pc:spChg chg="add mod">
          <ac:chgData name="Mie Kurazumi" userId="dcb72bd09a732535" providerId="LiveId" clId="{932F105B-422F-45F4-A05B-2E96E199EB0E}" dt="2022-04-20T10:26:28.126" v="780" actId="1076"/>
          <ac:spMkLst>
            <pc:docMk/>
            <pc:sldMk cId="1005214604" sldId="264"/>
            <ac:spMk id="7" creationId="{675F0D58-1340-4DEF-B855-92B8D5C4EF8C}"/>
          </ac:spMkLst>
        </pc:spChg>
        <pc:spChg chg="add mod">
          <ac:chgData name="Mie Kurazumi" userId="dcb72bd09a732535" providerId="LiveId" clId="{932F105B-422F-45F4-A05B-2E96E199EB0E}" dt="2022-04-20T10:26:24.794" v="779" actId="1076"/>
          <ac:spMkLst>
            <pc:docMk/>
            <pc:sldMk cId="1005214604" sldId="264"/>
            <ac:spMk id="8" creationId="{3326369D-8386-46A1-ABE3-578D272D4D29}"/>
          </ac:spMkLst>
        </pc:spChg>
        <pc:spChg chg="add mod">
          <ac:chgData name="Mie Kurazumi" userId="dcb72bd09a732535" providerId="LiveId" clId="{932F105B-422F-45F4-A05B-2E96E199EB0E}" dt="2022-04-21T23:40:29.598" v="1111" actId="13926"/>
          <ac:spMkLst>
            <pc:docMk/>
            <pc:sldMk cId="1005214604" sldId="264"/>
            <ac:spMk id="9" creationId="{3021E209-C565-43ED-964B-F1E52BAB567A}"/>
          </ac:spMkLst>
        </pc:spChg>
        <pc:spChg chg="add mod">
          <ac:chgData name="Mie Kurazumi" userId="dcb72bd09a732535" providerId="LiveId" clId="{932F105B-422F-45F4-A05B-2E96E199EB0E}" dt="2022-04-21T23:41:14.699" v="1120" actId="1076"/>
          <ac:spMkLst>
            <pc:docMk/>
            <pc:sldMk cId="1005214604" sldId="264"/>
            <ac:spMk id="11" creationId="{4ACD75ED-7F43-45EA-BD7F-BB84BD16A961}"/>
          </ac:spMkLst>
        </pc:spChg>
        <pc:spChg chg="add mod">
          <ac:chgData name="Mie Kurazumi" userId="dcb72bd09a732535" providerId="LiveId" clId="{932F105B-422F-45F4-A05B-2E96E199EB0E}" dt="2022-04-21T23:41:33.156" v="1126" actId="1076"/>
          <ac:spMkLst>
            <pc:docMk/>
            <pc:sldMk cId="1005214604" sldId="264"/>
            <ac:spMk id="13" creationId="{0D196BF3-D89C-4005-9B3B-BA149CE06655}"/>
          </ac:spMkLst>
        </pc:spChg>
        <pc:spChg chg="add mod">
          <ac:chgData name="Mie Kurazumi" userId="dcb72bd09a732535" providerId="LiveId" clId="{932F105B-422F-45F4-A05B-2E96E199EB0E}" dt="2022-04-21T23:40:45.016" v="1114" actId="13926"/>
          <ac:spMkLst>
            <pc:docMk/>
            <pc:sldMk cId="1005214604" sldId="264"/>
            <ac:spMk id="15" creationId="{859CC921-D757-422C-9B2D-5957388471BA}"/>
          </ac:spMkLst>
        </pc:spChg>
        <pc:spChg chg="add mod">
          <ac:chgData name="Mie Kurazumi" userId="dcb72bd09a732535" providerId="LiveId" clId="{932F105B-422F-45F4-A05B-2E96E199EB0E}" dt="2022-04-20T10:08:44.242" v="749" actId="207"/>
          <ac:spMkLst>
            <pc:docMk/>
            <pc:sldMk cId="1005214604" sldId="264"/>
            <ac:spMk id="16" creationId="{49C54310-6E47-40A4-B178-D541F7B9F255}"/>
          </ac:spMkLst>
        </pc:spChg>
        <pc:spChg chg="add mod">
          <ac:chgData name="Mie Kurazumi" userId="dcb72bd09a732535" providerId="LiveId" clId="{932F105B-422F-45F4-A05B-2E96E199EB0E}" dt="2022-04-20T10:24:51.710" v="763" actId="14100"/>
          <ac:spMkLst>
            <pc:docMk/>
            <pc:sldMk cId="1005214604" sldId="264"/>
            <ac:spMk id="17" creationId="{6144DE09-9263-4FB8-B736-CF7683AED469}"/>
          </ac:spMkLst>
        </pc:spChg>
        <pc:spChg chg="add mod">
          <ac:chgData name="Mie Kurazumi" userId="dcb72bd09a732535" providerId="LiveId" clId="{932F105B-422F-45F4-A05B-2E96E199EB0E}" dt="2022-04-21T23:41:28.355" v="1125" actId="1076"/>
          <ac:spMkLst>
            <pc:docMk/>
            <pc:sldMk cId="1005214604" sldId="264"/>
            <ac:spMk id="18" creationId="{43167711-4D3F-4020-B1C6-D881AC362BA5}"/>
          </ac:spMkLst>
        </pc:spChg>
        <pc:spChg chg="add mod">
          <ac:chgData name="Mie Kurazumi" userId="dcb72bd09a732535" providerId="LiveId" clId="{932F105B-422F-45F4-A05B-2E96E199EB0E}" dt="2022-04-20T10:24:05.737" v="755" actId="207"/>
          <ac:spMkLst>
            <pc:docMk/>
            <pc:sldMk cId="1005214604" sldId="264"/>
            <ac:spMk id="19" creationId="{2A5A3463-E843-47AE-8DC0-A4A88255DC1C}"/>
          </ac:spMkLst>
        </pc:spChg>
        <pc:spChg chg="add mod">
          <ac:chgData name="Mie Kurazumi" userId="dcb72bd09a732535" providerId="LiveId" clId="{932F105B-422F-45F4-A05B-2E96E199EB0E}" dt="2022-04-21T23:41:09.017" v="1119" actId="255"/>
          <ac:spMkLst>
            <pc:docMk/>
            <pc:sldMk cId="1005214604" sldId="264"/>
            <ac:spMk id="20" creationId="{D00CFDF0-8FBA-43D6-8AE1-8F924AA54095}"/>
          </ac:spMkLst>
        </pc:spChg>
      </pc:sldChg>
      <pc:sldChg chg="del">
        <pc:chgData name="Mie Kurazumi" userId="dcb72bd09a732535" providerId="LiveId" clId="{932F105B-422F-45F4-A05B-2E96E199EB0E}" dt="2022-04-20T10:26:40.180" v="782" actId="2696"/>
        <pc:sldMkLst>
          <pc:docMk/>
          <pc:sldMk cId="1380905804" sldId="265"/>
        </pc:sldMkLst>
      </pc:sldChg>
      <pc:sldChg chg="addSp modSp mod">
        <pc:chgData name="Mie Kurazumi" userId="dcb72bd09a732535" providerId="LiveId" clId="{932F105B-422F-45F4-A05B-2E96E199EB0E}" dt="2022-04-20T10:27:05.073" v="788" actId="1076"/>
        <pc:sldMkLst>
          <pc:docMk/>
          <pc:sldMk cId="2556523516" sldId="266"/>
        </pc:sldMkLst>
        <pc:spChg chg="add mod">
          <ac:chgData name="Mie Kurazumi" userId="dcb72bd09a732535" providerId="LiveId" clId="{932F105B-422F-45F4-A05B-2E96E199EB0E}" dt="2022-04-18T08:13:34.439" v="28"/>
          <ac:spMkLst>
            <pc:docMk/>
            <pc:sldMk cId="2556523516" sldId="266"/>
            <ac:spMk id="2" creationId="{6C4D84BE-9436-4E27-AA33-D25EDCDC1ACE}"/>
          </ac:spMkLst>
        </pc:spChg>
        <pc:spChg chg="add mod">
          <ac:chgData name="Mie Kurazumi" userId="dcb72bd09a732535" providerId="LiveId" clId="{932F105B-422F-45F4-A05B-2E96E199EB0E}" dt="2022-04-20T10:26:46.342" v="783" actId="1076"/>
          <ac:spMkLst>
            <pc:docMk/>
            <pc:sldMk cId="2556523516" sldId="266"/>
            <ac:spMk id="4" creationId="{1782C4C9-D13C-410A-90A8-9F786C73EC6E}"/>
          </ac:spMkLst>
        </pc:spChg>
        <pc:spChg chg="add mod">
          <ac:chgData name="Mie Kurazumi" userId="dcb72bd09a732535" providerId="LiveId" clId="{932F105B-422F-45F4-A05B-2E96E199EB0E}" dt="2022-04-20T10:26:53.197" v="785" actId="2710"/>
          <ac:spMkLst>
            <pc:docMk/>
            <pc:sldMk cId="2556523516" sldId="266"/>
            <ac:spMk id="6" creationId="{AD68134F-BBCD-424C-8E8E-DDFAB8BB9BE9}"/>
          </ac:spMkLst>
        </pc:spChg>
        <pc:spChg chg="add mod">
          <ac:chgData name="Mie Kurazumi" userId="dcb72bd09a732535" providerId="LiveId" clId="{932F105B-422F-45F4-A05B-2E96E199EB0E}" dt="2022-04-20T10:27:05.073" v="788" actId="1076"/>
          <ac:spMkLst>
            <pc:docMk/>
            <pc:sldMk cId="2556523516" sldId="266"/>
            <ac:spMk id="8" creationId="{E7D477CE-D36C-4094-8E77-26FA6946917D}"/>
          </ac:spMkLst>
        </pc:spChg>
      </pc:sldChg>
      <pc:sldChg chg="addSp modSp mod">
        <pc:chgData name="Mie Kurazumi" userId="dcb72bd09a732535" providerId="LiveId" clId="{932F105B-422F-45F4-A05B-2E96E199EB0E}" dt="2022-04-21T23:40:16.105" v="1110" actId="13926"/>
        <pc:sldMkLst>
          <pc:docMk/>
          <pc:sldMk cId="3452117581" sldId="267"/>
        </pc:sldMkLst>
        <pc:spChg chg="add mod">
          <ac:chgData name="Mie Kurazumi" userId="dcb72bd09a732535" providerId="LiveId" clId="{932F105B-422F-45F4-A05B-2E96E199EB0E}" dt="2022-04-21T23:39:49.445" v="1108" actId="692"/>
          <ac:spMkLst>
            <pc:docMk/>
            <pc:sldMk cId="3452117581" sldId="267"/>
            <ac:spMk id="2" creationId="{1026EEE1-7455-44C1-AB8C-056B1087AD92}"/>
          </ac:spMkLst>
        </pc:spChg>
        <pc:spChg chg="add mod">
          <ac:chgData name="Mie Kurazumi" userId="dcb72bd09a732535" providerId="LiveId" clId="{932F105B-422F-45F4-A05B-2E96E199EB0E}" dt="2022-04-21T23:40:16.105" v="1110" actId="13926"/>
          <ac:spMkLst>
            <pc:docMk/>
            <pc:sldMk cId="3452117581" sldId="267"/>
            <ac:spMk id="3" creationId="{F1AC294D-8B3B-4AE4-A1C1-658DD9A82DF3}"/>
          </ac:spMkLst>
        </pc:spChg>
        <pc:spChg chg="add mod">
          <ac:chgData name="Mie Kurazumi" userId="dcb72bd09a732535" providerId="LiveId" clId="{932F105B-422F-45F4-A05B-2E96E199EB0E}" dt="2022-04-20T07:11:19.650" v="323" actId="1076"/>
          <ac:spMkLst>
            <pc:docMk/>
            <pc:sldMk cId="3452117581" sldId="267"/>
            <ac:spMk id="4" creationId="{765726FB-4952-4DEF-A792-5437AE57DAE1}"/>
          </ac:spMkLst>
        </pc:spChg>
        <pc:spChg chg="add mod">
          <ac:chgData name="Mie Kurazumi" userId="dcb72bd09a732535" providerId="LiveId" clId="{932F105B-422F-45F4-A05B-2E96E199EB0E}" dt="2022-04-20T07:07:23.814" v="313" actId="1076"/>
          <ac:spMkLst>
            <pc:docMk/>
            <pc:sldMk cId="3452117581" sldId="267"/>
            <ac:spMk id="5" creationId="{30F76A43-B4E4-4179-9925-945282F2D7B9}"/>
          </ac:spMkLst>
        </pc:spChg>
        <pc:spChg chg="add mod">
          <ac:chgData name="Mie Kurazumi" userId="dcb72bd09a732535" providerId="LiveId" clId="{932F105B-422F-45F4-A05B-2E96E199EB0E}" dt="2022-04-20T07:07:39.609" v="316" actId="1076"/>
          <ac:spMkLst>
            <pc:docMk/>
            <pc:sldMk cId="3452117581" sldId="267"/>
            <ac:spMk id="6" creationId="{2A579A45-F5EF-42BF-B792-A0FE55FDD980}"/>
          </ac:spMkLst>
        </pc:spChg>
        <pc:spChg chg="add mod">
          <ac:chgData name="Mie Kurazumi" userId="dcb72bd09a732535" providerId="LiveId" clId="{932F105B-422F-45F4-A05B-2E96E199EB0E}" dt="2022-04-20T08:53:01.313" v="348" actId="1076"/>
          <ac:spMkLst>
            <pc:docMk/>
            <pc:sldMk cId="3452117581" sldId="267"/>
            <ac:spMk id="7" creationId="{675F0D58-1340-4DEF-B855-92B8D5C4EF8C}"/>
          </ac:spMkLst>
        </pc:spChg>
        <pc:spChg chg="add mod">
          <ac:chgData name="Mie Kurazumi" userId="dcb72bd09a732535" providerId="LiveId" clId="{932F105B-422F-45F4-A05B-2E96E199EB0E}" dt="2022-04-20T08:53:01.313" v="348" actId="1076"/>
          <ac:spMkLst>
            <pc:docMk/>
            <pc:sldMk cId="3452117581" sldId="267"/>
            <ac:spMk id="8" creationId="{3326369D-8386-46A1-ABE3-578D272D4D29}"/>
          </ac:spMkLst>
        </pc:spChg>
      </pc:sldChg>
      <pc:sldChg chg="addSp delSp modSp mod">
        <pc:chgData name="Mie Kurazumi" userId="dcb72bd09a732535" providerId="LiveId" clId="{932F105B-422F-45F4-A05B-2E96E199EB0E}" dt="2022-04-21T23:38:45.977" v="1104" actId="13926"/>
        <pc:sldMkLst>
          <pc:docMk/>
          <pc:sldMk cId="2145595682" sldId="268"/>
        </pc:sldMkLst>
        <pc:spChg chg="add mod">
          <ac:chgData name="Mie Kurazumi" userId="dcb72bd09a732535" providerId="LiveId" clId="{932F105B-422F-45F4-A05B-2E96E199EB0E}" dt="2022-04-21T23:32:47.804" v="958" actId="14100"/>
          <ac:spMkLst>
            <pc:docMk/>
            <pc:sldMk cId="2145595682" sldId="268"/>
            <ac:spMk id="2" creationId="{72AD80AE-ADA8-4FED-9602-C55D706B94C0}"/>
          </ac:spMkLst>
        </pc:spChg>
        <pc:spChg chg="add del mod">
          <ac:chgData name="Mie Kurazumi" userId="dcb72bd09a732535" providerId="LiveId" clId="{932F105B-422F-45F4-A05B-2E96E199EB0E}" dt="2022-04-21T23:33:59.040" v="973" actId="21"/>
          <ac:spMkLst>
            <pc:docMk/>
            <pc:sldMk cId="2145595682" sldId="268"/>
            <ac:spMk id="3" creationId="{8FD2EB4E-E0AD-4B44-B565-BF214411B774}"/>
          </ac:spMkLst>
        </pc:spChg>
        <pc:spChg chg="add mod">
          <ac:chgData name="Mie Kurazumi" userId="dcb72bd09a732535" providerId="LiveId" clId="{932F105B-422F-45F4-A05B-2E96E199EB0E}" dt="2022-04-21T23:32:43.625" v="956" actId="14100"/>
          <ac:spMkLst>
            <pc:docMk/>
            <pc:sldMk cId="2145595682" sldId="268"/>
            <ac:spMk id="4" creationId="{5502779C-31D2-4CD5-B2CD-8BDF59C6612D}"/>
          </ac:spMkLst>
        </pc:spChg>
        <pc:spChg chg="add mod">
          <ac:chgData name="Mie Kurazumi" userId="dcb72bd09a732535" providerId="LiveId" clId="{932F105B-422F-45F4-A05B-2E96E199EB0E}" dt="2022-04-21T23:38:29.038" v="1101" actId="13926"/>
          <ac:spMkLst>
            <pc:docMk/>
            <pc:sldMk cId="2145595682" sldId="268"/>
            <ac:spMk id="5" creationId="{60D49372-D051-469D-8F9D-77CBB5E5F061}"/>
          </ac:spMkLst>
        </pc:spChg>
        <pc:spChg chg="add mod">
          <ac:chgData name="Mie Kurazumi" userId="dcb72bd09a732535" providerId="LiveId" clId="{932F105B-422F-45F4-A05B-2E96E199EB0E}" dt="2022-04-21T23:37:22.193" v="1051" actId="692"/>
          <ac:spMkLst>
            <pc:docMk/>
            <pc:sldMk cId="2145595682" sldId="268"/>
            <ac:spMk id="6" creationId="{31B93A4E-3FAF-413A-A067-4791111FC868}"/>
          </ac:spMkLst>
        </pc:spChg>
        <pc:spChg chg="add mod">
          <ac:chgData name="Mie Kurazumi" userId="dcb72bd09a732535" providerId="LiveId" clId="{932F105B-422F-45F4-A05B-2E96E199EB0E}" dt="2022-04-21T23:38:43.125" v="1103" actId="13926"/>
          <ac:spMkLst>
            <pc:docMk/>
            <pc:sldMk cId="2145595682" sldId="268"/>
            <ac:spMk id="7" creationId="{EA6E5BA6-6C0E-4B33-8858-BB12435ED8D4}"/>
          </ac:spMkLst>
        </pc:spChg>
        <pc:spChg chg="add mod">
          <ac:chgData name="Mie Kurazumi" userId="dcb72bd09a732535" providerId="LiveId" clId="{932F105B-422F-45F4-A05B-2E96E199EB0E}" dt="2022-04-21T23:34:16.100" v="998" actId="14100"/>
          <ac:spMkLst>
            <pc:docMk/>
            <pc:sldMk cId="2145595682" sldId="268"/>
            <ac:spMk id="8" creationId="{B6D457A0-D8DF-44B2-AEAA-9B1E33D74FD7}"/>
          </ac:spMkLst>
        </pc:spChg>
        <pc:spChg chg="add del mod">
          <ac:chgData name="Mie Kurazumi" userId="dcb72bd09a732535" providerId="LiveId" clId="{932F105B-422F-45F4-A05B-2E96E199EB0E}" dt="2022-04-21T23:38:45.977" v="1104" actId="13926"/>
          <ac:spMkLst>
            <pc:docMk/>
            <pc:sldMk cId="2145595682" sldId="268"/>
            <ac:spMk id="9" creationId="{A47B393C-637C-470F-AE9D-D9DE56653D1D}"/>
          </ac:spMkLst>
        </pc:spChg>
        <pc:spChg chg="add mod">
          <ac:chgData name="Mie Kurazumi" userId="dcb72bd09a732535" providerId="LiveId" clId="{932F105B-422F-45F4-A05B-2E96E199EB0E}" dt="2022-04-21T23:34:12.770" v="997" actId="20577"/>
          <ac:spMkLst>
            <pc:docMk/>
            <pc:sldMk cId="2145595682" sldId="268"/>
            <ac:spMk id="10" creationId="{02E512AD-4AF2-40F6-B420-73360F6DC3A9}"/>
          </ac:spMkLst>
        </pc:spChg>
        <pc:spChg chg="add mod">
          <ac:chgData name="Mie Kurazumi" userId="dcb72bd09a732535" providerId="LiveId" clId="{932F105B-422F-45F4-A05B-2E96E199EB0E}" dt="2022-04-21T23:34:19.280" v="999" actId="1076"/>
          <ac:spMkLst>
            <pc:docMk/>
            <pc:sldMk cId="2145595682" sldId="268"/>
            <ac:spMk id="11" creationId="{AA0BEEE9-2774-4FEB-A7BE-BC5DB77BE4F1}"/>
          </ac:spMkLst>
        </pc:spChg>
        <pc:spChg chg="add mod">
          <ac:chgData name="Mie Kurazumi" userId="dcb72bd09a732535" providerId="LiveId" clId="{932F105B-422F-45F4-A05B-2E96E199EB0E}" dt="2022-04-21T23:35:19.436" v="1025" actId="14100"/>
          <ac:spMkLst>
            <pc:docMk/>
            <pc:sldMk cId="2145595682" sldId="268"/>
            <ac:spMk id="12" creationId="{24115353-E5DB-407B-BD3F-F15A38334822}"/>
          </ac:spMkLst>
        </pc:spChg>
        <pc:spChg chg="add mod">
          <ac:chgData name="Mie Kurazumi" userId="dcb72bd09a732535" providerId="LiveId" clId="{932F105B-422F-45F4-A05B-2E96E199EB0E}" dt="2022-04-21T23:36:11.436" v="1037" actId="1076"/>
          <ac:spMkLst>
            <pc:docMk/>
            <pc:sldMk cId="2145595682" sldId="268"/>
            <ac:spMk id="13" creationId="{FDED737B-0528-44C6-B4E8-82617643EC7B}"/>
          </ac:spMkLst>
        </pc:spChg>
        <pc:spChg chg="add mod">
          <ac:chgData name="Mie Kurazumi" userId="dcb72bd09a732535" providerId="LiveId" clId="{932F105B-422F-45F4-A05B-2E96E199EB0E}" dt="2022-04-21T23:36:15.076" v="1038" actId="1076"/>
          <ac:spMkLst>
            <pc:docMk/>
            <pc:sldMk cId="2145595682" sldId="268"/>
            <ac:spMk id="14" creationId="{B6394F9A-C6B5-4B53-9240-03555E9B0539}"/>
          </ac:spMkLst>
        </pc:spChg>
        <pc:spChg chg="add mod">
          <ac:chgData name="Mie Kurazumi" userId="dcb72bd09a732535" providerId="LiveId" clId="{932F105B-422F-45F4-A05B-2E96E199EB0E}" dt="2022-04-21T23:38:38.898" v="1102" actId="13926"/>
          <ac:spMkLst>
            <pc:docMk/>
            <pc:sldMk cId="2145595682" sldId="268"/>
            <ac:spMk id="16" creationId="{4A7486E2-C7A3-4C04-824A-F3BEC34BBD2A}"/>
          </ac:spMkLst>
        </pc:spChg>
      </pc:sldChg>
      <pc:sldChg chg="addSp modSp mod">
        <pc:chgData name="Mie Kurazumi" userId="dcb72bd09a732535" providerId="LiveId" clId="{932F105B-422F-45F4-A05B-2E96E199EB0E}" dt="2022-04-20T10:34:53.365" v="823" actId="1076"/>
        <pc:sldMkLst>
          <pc:docMk/>
          <pc:sldMk cId="1169347495" sldId="269"/>
        </pc:sldMkLst>
        <pc:spChg chg="add mod">
          <ac:chgData name="Mie Kurazumi" userId="dcb72bd09a732535" providerId="LiveId" clId="{932F105B-422F-45F4-A05B-2E96E199EB0E}" dt="2022-04-20T10:34:47.921" v="821" actId="1076"/>
          <ac:spMkLst>
            <pc:docMk/>
            <pc:sldMk cId="1169347495" sldId="269"/>
            <ac:spMk id="2" creationId="{EC0B318C-CE58-4C88-8161-A2538FF0E550}"/>
          </ac:spMkLst>
        </pc:spChg>
        <pc:spChg chg="add mod">
          <ac:chgData name="Mie Kurazumi" userId="dcb72bd09a732535" providerId="LiveId" clId="{932F105B-422F-45F4-A05B-2E96E199EB0E}" dt="2022-04-20T10:34:50.337" v="822" actId="1076"/>
          <ac:spMkLst>
            <pc:docMk/>
            <pc:sldMk cId="1169347495" sldId="269"/>
            <ac:spMk id="4" creationId="{F5782D85-D64A-43AB-9E17-8F4A5B1AA2F7}"/>
          </ac:spMkLst>
        </pc:spChg>
        <pc:spChg chg="add mod">
          <ac:chgData name="Mie Kurazumi" userId="dcb72bd09a732535" providerId="LiveId" clId="{932F105B-422F-45F4-A05B-2E96E199EB0E}" dt="2022-04-20T10:34:53.365" v="823" actId="1076"/>
          <ac:spMkLst>
            <pc:docMk/>
            <pc:sldMk cId="1169347495" sldId="269"/>
            <ac:spMk id="6" creationId="{C0C00095-398A-440E-B6DF-73BC912EDC45}"/>
          </ac:spMkLst>
        </pc:spChg>
      </pc:sldChg>
      <pc:sldChg chg="addSp modSp new mod">
        <pc:chgData name="Mie Kurazumi" userId="dcb72bd09a732535" providerId="LiveId" clId="{932F105B-422F-45F4-A05B-2E96E199EB0E}" dt="2022-04-20T10:38:55.776" v="888" actId="208"/>
        <pc:sldMkLst>
          <pc:docMk/>
          <pc:sldMk cId="3937673328" sldId="270"/>
        </pc:sldMkLst>
        <pc:spChg chg="add mod">
          <ac:chgData name="Mie Kurazumi" userId="dcb72bd09a732535" providerId="LiveId" clId="{932F105B-422F-45F4-A05B-2E96E199EB0E}" dt="2022-04-20T10:38:55.776" v="888" actId="208"/>
          <ac:spMkLst>
            <pc:docMk/>
            <pc:sldMk cId="3937673328" sldId="270"/>
            <ac:spMk id="2" creationId="{EC2093CD-1F15-4849-A452-80B92DB67ACF}"/>
          </ac:spMkLst>
        </pc:spChg>
        <pc:spChg chg="add mod">
          <ac:chgData name="Mie Kurazumi" userId="dcb72bd09a732535" providerId="LiveId" clId="{932F105B-422F-45F4-A05B-2E96E199EB0E}" dt="2022-04-20T10:35:19.900" v="824" actId="207"/>
          <ac:spMkLst>
            <pc:docMk/>
            <pc:sldMk cId="3937673328" sldId="270"/>
            <ac:spMk id="3" creationId="{6ADBFC77-233C-4CBA-82DE-0227807C332D}"/>
          </ac:spMkLst>
        </pc:spChg>
        <pc:spChg chg="add mod">
          <ac:chgData name="Mie Kurazumi" userId="dcb72bd09a732535" providerId="LiveId" clId="{932F105B-422F-45F4-A05B-2E96E199EB0E}" dt="2022-04-20T07:39:59.779" v="335" actId="1076"/>
          <ac:spMkLst>
            <pc:docMk/>
            <pc:sldMk cId="3937673328" sldId="270"/>
            <ac:spMk id="4" creationId="{B75ED936-713B-4485-B3B6-608B5870BC31}"/>
          </ac:spMkLst>
        </pc:spChg>
        <pc:spChg chg="add mod">
          <ac:chgData name="Mie Kurazumi" userId="dcb72bd09a732535" providerId="LiveId" clId="{932F105B-422F-45F4-A05B-2E96E199EB0E}" dt="2022-04-20T07:38:48.060" v="328" actId="1076"/>
          <ac:spMkLst>
            <pc:docMk/>
            <pc:sldMk cId="3937673328" sldId="270"/>
            <ac:spMk id="5" creationId="{33892F09-0E29-4565-B674-48C696ED3733}"/>
          </ac:spMkLst>
        </pc:spChg>
        <pc:spChg chg="add mod">
          <ac:chgData name="Mie Kurazumi" userId="dcb72bd09a732535" providerId="LiveId" clId="{932F105B-422F-45F4-A05B-2E96E199EB0E}" dt="2022-04-20T07:39:05.597" v="330" actId="1076"/>
          <ac:spMkLst>
            <pc:docMk/>
            <pc:sldMk cId="3937673328" sldId="270"/>
            <ac:spMk id="6" creationId="{6D634EEE-3FF1-44FD-B924-BFB1019D6692}"/>
          </ac:spMkLst>
        </pc:spChg>
        <pc:spChg chg="add mod">
          <ac:chgData name="Mie Kurazumi" userId="dcb72bd09a732535" providerId="LiveId" clId="{932F105B-422F-45F4-A05B-2E96E199EB0E}" dt="2022-04-20T08:53:16.810" v="351" actId="14100"/>
          <ac:spMkLst>
            <pc:docMk/>
            <pc:sldMk cId="3937673328" sldId="270"/>
            <ac:spMk id="7" creationId="{675F0D58-1340-4DEF-B855-92B8D5C4EF8C}"/>
          </ac:spMkLst>
        </pc:spChg>
        <pc:spChg chg="add mod">
          <ac:chgData name="Mie Kurazumi" userId="dcb72bd09a732535" providerId="LiveId" clId="{932F105B-422F-45F4-A05B-2E96E199EB0E}" dt="2022-04-20T08:53:16.810" v="351" actId="14100"/>
          <ac:spMkLst>
            <pc:docMk/>
            <pc:sldMk cId="3937673328" sldId="270"/>
            <ac:spMk id="8" creationId="{3326369D-8386-46A1-ABE3-578D272D4D29}"/>
          </ac:spMkLst>
        </pc:spChg>
      </pc:sldChg>
      <pc:sldChg chg="addSp modSp new mod">
        <pc:chgData name="Mie Kurazumi" userId="dcb72bd09a732535" providerId="LiveId" clId="{932F105B-422F-45F4-A05B-2E96E199EB0E}" dt="2022-04-21T23:44:41.660" v="1144" actId="207"/>
        <pc:sldMkLst>
          <pc:docMk/>
          <pc:sldMk cId="221903824" sldId="271"/>
        </pc:sldMkLst>
        <pc:spChg chg="add mod">
          <ac:chgData name="Mie Kurazumi" userId="dcb72bd09a732535" providerId="LiveId" clId="{932F105B-422F-45F4-A05B-2E96E199EB0E}" dt="2022-04-21T23:44:04.981" v="1138" actId="20577"/>
          <ac:spMkLst>
            <pc:docMk/>
            <pc:sldMk cId="221903824" sldId="271"/>
            <ac:spMk id="2" creationId="{A5B68125-22EE-41D0-AEFC-7863C2C027B1}"/>
          </ac:spMkLst>
        </pc:spChg>
        <pc:spChg chg="add mod">
          <ac:chgData name="Mie Kurazumi" userId="dcb72bd09a732535" providerId="LiveId" clId="{932F105B-422F-45F4-A05B-2E96E199EB0E}" dt="2022-04-21T23:43:37.884" v="1135" actId="207"/>
          <ac:spMkLst>
            <pc:docMk/>
            <pc:sldMk cId="221903824" sldId="271"/>
            <ac:spMk id="3" creationId="{699BC4D4-4284-4050-85CC-973D4950F251}"/>
          </ac:spMkLst>
        </pc:spChg>
        <pc:spChg chg="add mod">
          <ac:chgData name="Mie Kurazumi" userId="dcb72bd09a732535" providerId="LiveId" clId="{932F105B-422F-45F4-A05B-2E96E199EB0E}" dt="2022-04-20T10:40:09.811" v="892" actId="1076"/>
          <ac:spMkLst>
            <pc:docMk/>
            <pc:sldMk cId="221903824" sldId="271"/>
            <ac:spMk id="4" creationId="{62884AB8-AAC4-43AA-8AE6-8235312A698D}"/>
          </ac:spMkLst>
        </pc:spChg>
        <pc:spChg chg="add mod">
          <ac:chgData name="Mie Kurazumi" userId="dcb72bd09a732535" providerId="LiveId" clId="{932F105B-422F-45F4-A05B-2E96E199EB0E}" dt="2022-04-21T23:43:52.663" v="1137" actId="207"/>
          <ac:spMkLst>
            <pc:docMk/>
            <pc:sldMk cId="221903824" sldId="271"/>
            <ac:spMk id="5" creationId="{A2D106C9-E802-4E7B-9165-5E6514D7B001}"/>
          </ac:spMkLst>
        </pc:spChg>
        <pc:spChg chg="add mod">
          <ac:chgData name="Mie Kurazumi" userId="dcb72bd09a732535" providerId="LiveId" clId="{932F105B-422F-45F4-A05B-2E96E199EB0E}" dt="2022-04-20T10:41:41.048" v="905" actId="113"/>
          <ac:spMkLst>
            <pc:docMk/>
            <pc:sldMk cId="221903824" sldId="271"/>
            <ac:spMk id="6" creationId="{3072A20D-D005-4120-B6C3-2FD2EAAA1D70}"/>
          </ac:spMkLst>
        </pc:spChg>
        <pc:spChg chg="add mod">
          <ac:chgData name="Mie Kurazumi" userId="dcb72bd09a732535" providerId="LiveId" clId="{932F105B-422F-45F4-A05B-2E96E199EB0E}" dt="2022-04-21T23:44:11.339" v="1139" actId="1076"/>
          <ac:spMkLst>
            <pc:docMk/>
            <pc:sldMk cId="221903824" sldId="271"/>
            <ac:spMk id="7" creationId="{46A14636-E4B8-4B88-A0D9-98D0219A5A73}"/>
          </ac:spMkLst>
        </pc:spChg>
        <pc:spChg chg="add mod">
          <ac:chgData name="Mie Kurazumi" userId="dcb72bd09a732535" providerId="LiveId" clId="{932F105B-422F-45F4-A05B-2E96E199EB0E}" dt="2022-04-21T23:44:15.279" v="1140" actId="1076"/>
          <ac:spMkLst>
            <pc:docMk/>
            <pc:sldMk cId="221903824" sldId="271"/>
            <ac:spMk id="8" creationId="{2FE9B963-1AEC-482E-A9A5-DD8850C4AB00}"/>
          </ac:spMkLst>
        </pc:spChg>
        <pc:spChg chg="add mod">
          <ac:chgData name="Mie Kurazumi" userId="dcb72bd09a732535" providerId="LiveId" clId="{932F105B-422F-45F4-A05B-2E96E199EB0E}" dt="2022-04-21T23:44:28.551" v="1142" actId="207"/>
          <ac:spMkLst>
            <pc:docMk/>
            <pc:sldMk cId="221903824" sldId="271"/>
            <ac:spMk id="9" creationId="{51C28C87-BF92-45D3-8115-1BBB3A6F2521}"/>
          </ac:spMkLst>
        </pc:spChg>
        <pc:spChg chg="add mod">
          <ac:chgData name="Mie Kurazumi" userId="dcb72bd09a732535" providerId="LiveId" clId="{932F105B-422F-45F4-A05B-2E96E199EB0E}" dt="2022-04-21T23:44:41.660" v="1144" actId="207"/>
          <ac:spMkLst>
            <pc:docMk/>
            <pc:sldMk cId="221903824" sldId="271"/>
            <ac:spMk id="10" creationId="{B593CFAE-F067-427A-8488-1A513EA23CE0}"/>
          </ac:spMkLst>
        </pc:spChg>
      </pc:sldChg>
      <pc:sldChg chg="addSp modSp new del mod">
        <pc:chgData name="Mie Kurazumi" userId="dcb72bd09a732535" providerId="LiveId" clId="{932F105B-422F-45F4-A05B-2E96E199EB0E}" dt="2022-04-20T09:56:50.306" v="666" actId="2696"/>
        <pc:sldMkLst>
          <pc:docMk/>
          <pc:sldMk cId="3932538295" sldId="272"/>
        </pc:sldMkLst>
        <pc:spChg chg="add mod">
          <ac:chgData name="Mie Kurazumi" userId="dcb72bd09a732535" providerId="LiveId" clId="{932F105B-422F-45F4-A05B-2E96E199EB0E}" dt="2022-04-20T09:53:47.056" v="662" actId="1076"/>
          <ac:spMkLst>
            <pc:docMk/>
            <pc:sldMk cId="3932538295" sldId="272"/>
            <ac:spMk id="3" creationId="{BDCFD775-804C-4123-BD10-2C8E1E830F3B}"/>
          </ac:spMkLst>
        </pc:spChg>
        <pc:spChg chg="add mod">
          <ac:chgData name="Mie Kurazumi" userId="dcb72bd09a732535" providerId="LiveId" clId="{932F105B-422F-45F4-A05B-2E96E199EB0E}" dt="2022-04-20T09:53:40.896" v="660" actId="14100"/>
          <ac:spMkLst>
            <pc:docMk/>
            <pc:sldMk cId="3932538295" sldId="272"/>
            <ac:spMk id="4" creationId="{6CDD00CB-3B3F-4EF8-B782-359A8AC3042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6E67A7-CA23-40ED-A0F3-F80ED84903CE}"/>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D5167D9-0F20-43C6-A01B-4BE1B3E2FD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2970887-73A4-4D8C-9C6E-313AA9A57B05}"/>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F512E8C2-CB63-424D-B22A-4DFC9F8E2B5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78FEF3A-BF1A-4920-A7C5-3B6E2AE6E00B}"/>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63041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770186-0D0B-4BF9-A2A5-E16153669228}"/>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55404D9-4E23-4B6E-9793-86129D44A7BD}"/>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FE71AE4-F120-474E-8964-7AFC53E9CFFB}"/>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7C077CEA-39EE-4F88-985F-7CDC850D843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F57C063-D199-4800-AD0C-0D952D97D824}"/>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4057540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DB83BEE-C1B7-4B77-A0F2-0B48CDB2367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CBCD4D8-3E8F-4095-B079-4B43DDC18684}"/>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92EF5F3-AF4D-4207-8231-377A2E1B2DBE}"/>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44E49E4C-F315-4066-B92D-B3EF5E868BC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056FA02-C45C-4C41-B170-0E9A8358F0D9}"/>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57950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A3E789-0E67-47FD-8129-5231845F08C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4C2AF88-59D4-4082-8905-199333609C8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8557ABF-FA2C-4F27-91DC-F64533B87C4A}"/>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8EC2E528-8724-4EA1-8CD4-2F0774AEF66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C9F1E1-FD5C-4851-99DD-8C523EEAC0EC}"/>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4169188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DEFCDD-FB06-478C-BB12-89C81AC44E6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96B8A8B-F351-4B0A-B4C5-BE1E389DA6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9348E60-3E29-4B4F-85B3-6A441FBAF1E9}"/>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6ABDD403-7418-451C-A627-F3AE41C9FDC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85CE498-9167-444A-91CB-19D9DC9F8271}"/>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812080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AFE3AF-D64E-4AC5-8FEC-68256BD7734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004BF00-A681-4276-BA2F-49537A31C03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F439699F-D279-45F8-909D-F56E18931C2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59A03B5-A953-43AB-A4D0-73888AC1F735}"/>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6" name="フッター プレースホルダー 5">
            <a:extLst>
              <a:ext uri="{FF2B5EF4-FFF2-40B4-BE49-F238E27FC236}">
                <a16:creationId xmlns:a16="http://schemas.microsoft.com/office/drawing/2014/main" id="{3BD30698-1DFE-460C-AE0C-8396680638E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DB4B77D-FA1C-4234-A4B5-A218E6DAEEB2}"/>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755887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238C5C-176D-4DEC-A3C1-0ED5C4C3E7A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551F926-8121-46FF-A5DD-F68B3A22A5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9BBE03F7-5A20-4084-A694-78F85895964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20518C5-F61A-4CE7-9BEE-529EBE0AA5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19D78ED-2105-4550-A335-0047E0E2683F}"/>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D801B6D-5205-4EA9-B863-49B3D580F297}"/>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8" name="フッター プレースホルダー 7">
            <a:extLst>
              <a:ext uri="{FF2B5EF4-FFF2-40B4-BE49-F238E27FC236}">
                <a16:creationId xmlns:a16="http://schemas.microsoft.com/office/drawing/2014/main" id="{A97B1984-398A-4752-9C28-BC78682778F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F442C303-C991-45EC-8480-731ED93C8BF8}"/>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678056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2C9A89-4901-4F09-8771-C9FA1F72A40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F47C8D6-0D27-4FB4-BB00-451343EFA5A8}"/>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4" name="フッター プレースホルダー 3">
            <a:extLst>
              <a:ext uri="{FF2B5EF4-FFF2-40B4-BE49-F238E27FC236}">
                <a16:creationId xmlns:a16="http://schemas.microsoft.com/office/drawing/2014/main" id="{35A8E67A-E39C-4C7B-A1B9-61D6BF77274F}"/>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7E3A197-C74C-4F49-B2C1-E95CE3DBA0C6}"/>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53073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A60B25C-BD96-4753-A180-92AE60792E40}"/>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3" name="フッター プレースホルダー 2">
            <a:extLst>
              <a:ext uri="{FF2B5EF4-FFF2-40B4-BE49-F238E27FC236}">
                <a16:creationId xmlns:a16="http://schemas.microsoft.com/office/drawing/2014/main" id="{3EE727F2-4C4E-4C09-8399-EAA824004C7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40A89C2-8422-4F64-BB40-9FEA10CEF47F}"/>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997073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F892B2-870D-4251-AA32-9D4F271C89B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73BBA3B-4044-4F8B-8B35-0E1846B234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2B69834-F5D7-484E-A777-85005AF825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BB1709D-0903-4DED-889C-F4793B10D96B}"/>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6" name="フッター プレースホルダー 5">
            <a:extLst>
              <a:ext uri="{FF2B5EF4-FFF2-40B4-BE49-F238E27FC236}">
                <a16:creationId xmlns:a16="http://schemas.microsoft.com/office/drawing/2014/main" id="{7DA06014-79C4-462D-A798-CB48E98019E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B6CC06C-D6D1-4BBD-BB3D-02C03BC12AAB}"/>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388037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D30C42-20A0-4E5B-B430-27C110A7999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0EBF880-8098-49F1-9511-1E98723B6A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07892A5-A578-40E0-A65F-F76EFA727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0670436-6130-45A3-9270-8F6F0F3374A9}"/>
              </a:ext>
            </a:extLst>
          </p:cNvPr>
          <p:cNvSpPr>
            <a:spLocks noGrp="1"/>
          </p:cNvSpPr>
          <p:nvPr>
            <p:ph type="dt" sz="half" idx="10"/>
          </p:nvPr>
        </p:nvSpPr>
        <p:spPr/>
        <p:txBody>
          <a:bodyPr/>
          <a:lstStyle/>
          <a:p>
            <a:fld id="{8F5A2F43-8268-4C89-94BB-A2BF57EB5B2E}" type="datetimeFigureOut">
              <a:rPr kumimoji="1" lang="ja-JP" altLang="en-US" smtClean="0"/>
              <a:t>2022/4/22</a:t>
            </a:fld>
            <a:endParaRPr kumimoji="1" lang="ja-JP" altLang="en-US"/>
          </a:p>
        </p:txBody>
      </p:sp>
      <p:sp>
        <p:nvSpPr>
          <p:cNvPr id="6" name="フッター プレースホルダー 5">
            <a:extLst>
              <a:ext uri="{FF2B5EF4-FFF2-40B4-BE49-F238E27FC236}">
                <a16:creationId xmlns:a16="http://schemas.microsoft.com/office/drawing/2014/main" id="{C981BC8B-3324-4A0C-9B43-D35950610FF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27435A5-84F3-484D-9066-97B5F2C4557F}"/>
              </a:ext>
            </a:extLst>
          </p:cNvPr>
          <p:cNvSpPr>
            <a:spLocks noGrp="1"/>
          </p:cNvSpPr>
          <p:nvPr>
            <p:ph type="sldNum" sz="quarter" idx="12"/>
          </p:nvPr>
        </p:nvSpPr>
        <p:spPr/>
        <p:txBody>
          <a:body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798284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5CD6BD2-263B-47EC-938A-05C32F25BE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DD904CE-89E7-421D-B912-F1A01112B9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6922000-CA82-4BE2-BECF-523FECD834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A2F43-8268-4C89-94BB-A2BF57EB5B2E}" type="datetimeFigureOut">
              <a:rPr kumimoji="1" lang="ja-JP" altLang="en-US" smtClean="0"/>
              <a:t>2022/4/22</a:t>
            </a:fld>
            <a:endParaRPr kumimoji="1" lang="ja-JP" altLang="en-US"/>
          </a:p>
        </p:txBody>
      </p:sp>
      <p:sp>
        <p:nvSpPr>
          <p:cNvPr id="5" name="フッター プレースホルダー 4">
            <a:extLst>
              <a:ext uri="{FF2B5EF4-FFF2-40B4-BE49-F238E27FC236}">
                <a16:creationId xmlns:a16="http://schemas.microsoft.com/office/drawing/2014/main" id="{F90958FD-5BF1-4A67-A0DA-8FF1C66C4A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7690E6E3-AA2D-4199-84A3-53E20E9DDB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1DC095-511C-4379-BE40-C6B8305AB92E}" type="slidenum">
              <a:rPr kumimoji="1" lang="ja-JP" altLang="en-US" smtClean="0"/>
              <a:t>‹#›</a:t>
            </a:fld>
            <a:endParaRPr kumimoji="1" lang="ja-JP" altLang="en-US"/>
          </a:p>
        </p:txBody>
      </p:sp>
    </p:spTree>
    <p:extLst>
      <p:ext uri="{BB962C8B-B14F-4D97-AF65-F5344CB8AC3E}">
        <p14:creationId xmlns:p14="http://schemas.microsoft.com/office/powerpoint/2010/main" val="1926191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F2727A-5189-408F-B6E6-F24B39BFEBD1}"/>
              </a:ext>
            </a:extLst>
          </p:cNvPr>
          <p:cNvSpPr>
            <a:spLocks noGrp="1"/>
          </p:cNvSpPr>
          <p:nvPr>
            <p:ph type="ctrTitle"/>
          </p:nvPr>
        </p:nvSpPr>
        <p:spPr>
          <a:xfrm>
            <a:off x="1181100" y="2492187"/>
            <a:ext cx="9486900" cy="1017775"/>
          </a:xfrm>
        </p:spPr>
        <p:txBody>
          <a:bodyPr/>
          <a:lstStyle/>
          <a:p>
            <a:r>
              <a:rPr lang="ja-JP" altLang="en-US" dirty="0">
                <a:latin typeface="HGｺﾞｼｯｸM" panose="020B0609000000000000" pitchFamily="49" charset="-128"/>
                <a:ea typeface="HGｺﾞｼｯｸM" panose="020B0609000000000000" pitchFamily="49" charset="-128"/>
              </a:rPr>
              <a:t>教育原理</a:t>
            </a:r>
            <a:endParaRPr kumimoji="1" lang="ja-JP" altLang="en-US" dirty="0">
              <a:latin typeface="HGｺﾞｼｯｸM" panose="020B0609000000000000" pitchFamily="49" charset="-128"/>
              <a:ea typeface="HGｺﾞｼｯｸM" panose="020B0609000000000000" pitchFamily="49" charset="-128"/>
            </a:endParaRPr>
          </a:p>
        </p:txBody>
      </p:sp>
      <p:sp>
        <p:nvSpPr>
          <p:cNvPr id="3" name="テキスト ボックス 2">
            <a:extLst>
              <a:ext uri="{FF2B5EF4-FFF2-40B4-BE49-F238E27FC236}">
                <a16:creationId xmlns:a16="http://schemas.microsoft.com/office/drawing/2014/main" id="{9A14947C-AF45-453C-8D73-D34C274FB198}"/>
              </a:ext>
            </a:extLst>
          </p:cNvPr>
          <p:cNvSpPr txBox="1"/>
          <p:nvPr/>
        </p:nvSpPr>
        <p:spPr>
          <a:xfrm>
            <a:off x="7593105" y="4365812"/>
            <a:ext cx="2703419" cy="646331"/>
          </a:xfrm>
          <a:prstGeom prst="rect">
            <a:avLst/>
          </a:prstGeom>
          <a:noFill/>
        </p:spPr>
        <p:txBody>
          <a:bodyPr wrap="square" rtlCol="0">
            <a:spAutoFit/>
          </a:bodyPr>
          <a:lstStyle/>
          <a:p>
            <a:r>
              <a:rPr kumimoji="1" lang="ja-JP" altLang="en-US" dirty="0"/>
              <a:t>２９年度　前期</a:t>
            </a:r>
            <a:endParaRPr kumimoji="1" lang="en-US" altLang="ja-JP" dirty="0"/>
          </a:p>
          <a:p>
            <a:r>
              <a:rPr lang="ja-JP" altLang="en-US" dirty="0"/>
              <a:t>５問</a:t>
            </a:r>
            <a:endParaRPr kumimoji="1" lang="ja-JP" altLang="en-US" dirty="0"/>
          </a:p>
        </p:txBody>
      </p:sp>
    </p:spTree>
    <p:extLst>
      <p:ext uri="{BB962C8B-B14F-4D97-AF65-F5344CB8AC3E}">
        <p14:creationId xmlns:p14="http://schemas.microsoft.com/office/powerpoint/2010/main" val="1938458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C4D84BE-9436-4E27-AA33-D25EDCDC1ACE}"/>
              </a:ext>
            </a:extLst>
          </p:cNvPr>
          <p:cNvSpPr txBox="1"/>
          <p:nvPr/>
        </p:nvSpPr>
        <p:spPr>
          <a:xfrm>
            <a:off x="295835" y="484094"/>
            <a:ext cx="1344706" cy="369332"/>
          </a:xfrm>
          <a:prstGeom prst="rect">
            <a:avLst/>
          </a:prstGeom>
          <a:noFill/>
        </p:spPr>
        <p:txBody>
          <a:bodyPr wrap="square" rtlCol="0">
            <a:spAutoFit/>
          </a:bodyPr>
          <a:lstStyle/>
          <a:p>
            <a:r>
              <a:rPr kumimoji="1" lang="ja-JP" altLang="en-US" dirty="0"/>
              <a:t>問４</a:t>
            </a:r>
          </a:p>
        </p:txBody>
      </p:sp>
      <p:sp>
        <p:nvSpPr>
          <p:cNvPr id="4" name="テキスト ボックス 3">
            <a:extLst>
              <a:ext uri="{FF2B5EF4-FFF2-40B4-BE49-F238E27FC236}">
                <a16:creationId xmlns:a16="http://schemas.microsoft.com/office/drawing/2014/main" id="{1782C4C9-D13C-410A-90A8-9F786C73EC6E}"/>
              </a:ext>
            </a:extLst>
          </p:cNvPr>
          <p:cNvSpPr txBox="1"/>
          <p:nvPr/>
        </p:nvSpPr>
        <p:spPr>
          <a:xfrm>
            <a:off x="1162049" y="820772"/>
            <a:ext cx="9220200" cy="369332"/>
          </a:xfrm>
          <a:prstGeom prst="rect">
            <a:avLst/>
          </a:prstGeom>
          <a:noFill/>
        </p:spPr>
        <p:txBody>
          <a:bodyPr wrap="square">
            <a:spAutoFit/>
          </a:bodyPr>
          <a:lstStyle/>
          <a:p>
            <a:pPr algn="l" fontAlgn="t"/>
            <a:r>
              <a:rPr lang="ja-JP" altLang="en-US" b="1" i="0" dirty="0">
                <a:solidFill>
                  <a:srgbClr val="434343"/>
                </a:solidFill>
                <a:effectLst/>
                <a:latin typeface="メイリオ" panose="020B0604030504040204" pitchFamily="50" charset="-128"/>
                <a:ea typeface="メイリオ" panose="020B0604030504040204" pitchFamily="50" charset="-128"/>
              </a:rPr>
              <a:t>次の記述にあてはまる人物として、正しいものを一つ選びなさい。</a:t>
            </a:r>
          </a:p>
        </p:txBody>
      </p:sp>
      <p:sp>
        <p:nvSpPr>
          <p:cNvPr id="6" name="テキスト ボックス 5">
            <a:extLst>
              <a:ext uri="{FF2B5EF4-FFF2-40B4-BE49-F238E27FC236}">
                <a16:creationId xmlns:a16="http://schemas.microsoft.com/office/drawing/2014/main" id="{AD68134F-BBCD-424C-8E8E-DDFAB8BB9BE9}"/>
              </a:ext>
            </a:extLst>
          </p:cNvPr>
          <p:cNvSpPr txBox="1"/>
          <p:nvPr/>
        </p:nvSpPr>
        <p:spPr>
          <a:xfrm>
            <a:off x="1162049" y="1407200"/>
            <a:ext cx="10296525" cy="1719702"/>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フランス革命時、公教育設置法案を提出した。同案は革命の動乱の中で成立することは なかったが、 後世に大きな影響を与えた。それ以前に著した</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公教育に関する五つの覚書</a:t>
            </a:r>
            <a:r>
              <a:rPr lang="en-US" altLang="ja-JP" b="0" i="0" dirty="0">
                <a:solidFill>
                  <a:srgbClr val="434343"/>
                </a:solidFill>
                <a:effectLst/>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は、法案の基礎となっている。 そこには、教育の自由が認められるべきであり、公教育は 国民に対する社会の義務であると述べられ、学校制度のあり方や教育内容にも言及されて いる。</a:t>
            </a:r>
            <a:endParaRPr lang="ja-JP" altLang="en-US" dirty="0"/>
          </a:p>
        </p:txBody>
      </p:sp>
      <p:sp>
        <p:nvSpPr>
          <p:cNvPr id="8" name="テキスト ボックス 7">
            <a:extLst>
              <a:ext uri="{FF2B5EF4-FFF2-40B4-BE49-F238E27FC236}">
                <a16:creationId xmlns:a16="http://schemas.microsoft.com/office/drawing/2014/main" id="{E7D477CE-D36C-4094-8E77-26FA6946917D}"/>
              </a:ext>
            </a:extLst>
          </p:cNvPr>
          <p:cNvSpPr txBox="1"/>
          <p:nvPr/>
        </p:nvSpPr>
        <p:spPr>
          <a:xfrm>
            <a:off x="2724149" y="3569174"/>
            <a:ext cx="6096000" cy="2169825"/>
          </a:xfrm>
          <a:prstGeom prst="rect">
            <a:avLst/>
          </a:prstGeom>
          <a:noFill/>
        </p:spPr>
        <p:txBody>
          <a:bodyPr wrap="square">
            <a:spAutoFit/>
          </a:bodyPr>
          <a:lstStyle/>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１．トマス・モア（</a:t>
            </a:r>
            <a:r>
              <a:rPr lang="en-US" altLang="ja-JP" b="0" i="0" dirty="0">
                <a:solidFill>
                  <a:srgbClr val="434343"/>
                </a:solidFill>
                <a:effectLst/>
                <a:latin typeface="メイリオ" panose="020B0604030504040204" pitchFamily="50" charset="-128"/>
                <a:ea typeface="メイリオ" panose="020B0604030504040204" pitchFamily="50" charset="-128"/>
              </a:rPr>
              <a:t>More, T.</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２．ロック（</a:t>
            </a:r>
            <a:r>
              <a:rPr lang="en-US" altLang="ja-JP" b="0" i="0" dirty="0">
                <a:solidFill>
                  <a:srgbClr val="434343"/>
                </a:solidFill>
                <a:effectLst/>
                <a:latin typeface="メイリオ" panose="020B0604030504040204" pitchFamily="50" charset="-128"/>
                <a:ea typeface="メイリオ" panose="020B0604030504040204" pitchFamily="50" charset="-128"/>
              </a:rPr>
              <a:t>Locke, J.</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３．コンドルセ（</a:t>
            </a:r>
            <a:r>
              <a:rPr lang="en-US" altLang="ja-JP" b="0" i="0" dirty="0">
                <a:solidFill>
                  <a:srgbClr val="434343"/>
                </a:solidFill>
                <a:effectLst/>
                <a:latin typeface="メイリオ" panose="020B0604030504040204" pitchFamily="50" charset="-128"/>
                <a:ea typeface="メイリオ" panose="020B0604030504040204" pitchFamily="50" charset="-128"/>
              </a:rPr>
              <a:t>Condorcet, M.-J.-A.-N. C.</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４．オーエン（</a:t>
            </a:r>
            <a:r>
              <a:rPr lang="en-US" altLang="ja-JP" b="0" i="0" dirty="0">
                <a:solidFill>
                  <a:srgbClr val="434343"/>
                </a:solidFill>
                <a:effectLst/>
                <a:latin typeface="メイリオ" panose="020B0604030504040204" pitchFamily="50" charset="-128"/>
                <a:ea typeface="メイリオ" panose="020B0604030504040204" pitchFamily="50" charset="-128"/>
              </a:rPr>
              <a:t>Owen, R.</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５．ピアジェ（</a:t>
            </a:r>
            <a:r>
              <a:rPr lang="en-US" altLang="ja-JP" b="0" i="0" dirty="0">
                <a:solidFill>
                  <a:srgbClr val="434343"/>
                </a:solidFill>
                <a:effectLst/>
                <a:latin typeface="メイリオ" panose="020B0604030504040204" pitchFamily="50" charset="-128"/>
                <a:ea typeface="メイリオ" panose="020B0604030504040204" pitchFamily="50" charset="-128"/>
              </a:rPr>
              <a:t>Piaget, J.</a:t>
            </a:r>
            <a:r>
              <a:rPr lang="ja-JP" altLang="en-US" b="0" i="0" dirty="0">
                <a:solidFill>
                  <a:srgbClr val="434343"/>
                </a:solidFill>
                <a:effectLst/>
                <a:latin typeface="メイリオ" panose="020B0604030504040204" pitchFamily="50" charset="-128"/>
                <a:ea typeface="メイリオ" panose="020B0604030504040204" pitchFamily="50" charset="-128"/>
              </a:rPr>
              <a:t>）</a:t>
            </a:r>
          </a:p>
        </p:txBody>
      </p:sp>
    </p:spTree>
    <p:extLst>
      <p:ext uri="{BB962C8B-B14F-4D97-AF65-F5344CB8AC3E}">
        <p14:creationId xmlns:p14="http://schemas.microsoft.com/office/powerpoint/2010/main" val="2556523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F1AC294D-8B3B-4AE4-A1C1-658DD9A82DF3}"/>
              </a:ext>
            </a:extLst>
          </p:cNvPr>
          <p:cNvSpPr txBox="1"/>
          <p:nvPr/>
        </p:nvSpPr>
        <p:spPr>
          <a:xfrm>
            <a:off x="1419225" y="1821478"/>
            <a:ext cx="9925050" cy="1719702"/>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コンドルセ（</a:t>
            </a:r>
            <a:r>
              <a:rPr lang="en-US" altLang="ja-JP" b="0" i="0" dirty="0">
                <a:solidFill>
                  <a:srgbClr val="434343"/>
                </a:solidFill>
                <a:effectLst/>
                <a:latin typeface="メイリオ" panose="020B0604030504040204" pitchFamily="50" charset="-128"/>
                <a:ea typeface="メイリオ" panose="020B0604030504040204" pitchFamily="50" charset="-128"/>
              </a:rPr>
              <a:t>1743</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en-US" altLang="ja-JP" b="0" i="0" dirty="0">
                <a:solidFill>
                  <a:srgbClr val="434343"/>
                </a:solidFill>
                <a:effectLst/>
                <a:latin typeface="メイリオ" panose="020B0604030504040204" pitchFamily="50" charset="-128"/>
                <a:ea typeface="メイリオ" panose="020B0604030504040204" pitchFamily="50" charset="-128"/>
              </a:rPr>
              <a:t>1794</a:t>
            </a:r>
            <a:r>
              <a:rPr lang="ja-JP" altLang="en-US" b="0" i="0" dirty="0">
                <a:solidFill>
                  <a:srgbClr val="434343"/>
                </a:solidFill>
                <a:effectLst/>
                <a:latin typeface="メイリオ" panose="020B0604030504040204" pitchFamily="50" charset="-128"/>
                <a:ea typeface="メイリオ" panose="020B0604030504040204" pitchFamily="50" charset="-128"/>
              </a:rPr>
              <a:t>）についての記述である。</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コンドルセは、</a:t>
            </a:r>
            <a:r>
              <a:rPr lang="ja-JP" altLang="en-US" b="1" i="0" dirty="0">
                <a:solidFill>
                  <a:srgbClr val="434343"/>
                </a:solidFill>
                <a:effectLst/>
                <a:highlight>
                  <a:srgbClr val="FFFF00"/>
                </a:highlight>
                <a:latin typeface="メイリオ" panose="020B0604030504040204" pitchFamily="50" charset="-128"/>
                <a:ea typeface="メイリオ" panose="020B0604030504040204" pitchFamily="50" charset="-128"/>
              </a:rPr>
              <a:t>もとは数学者</a:t>
            </a:r>
            <a:r>
              <a:rPr lang="ja-JP" altLang="en-US" b="1" i="0" dirty="0">
                <a:solidFill>
                  <a:srgbClr val="434343"/>
                </a:solidFill>
                <a:effectLst/>
                <a:latin typeface="メイリオ" panose="020B0604030504040204" pitchFamily="50" charset="-128"/>
                <a:ea typeface="メイリオ" panose="020B0604030504040204" pitchFamily="50" charset="-128"/>
              </a:rPr>
              <a:t>であったが、フランス革命勃発後、議会に席を置いた。</a:t>
            </a:r>
            <a:endParaRPr lang="en-US" altLang="ja-JP" b="1"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 </a:t>
            </a:r>
            <a:r>
              <a:rPr lang="en-US" altLang="ja-JP" b="1" i="0" dirty="0">
                <a:solidFill>
                  <a:srgbClr val="434343"/>
                </a:solidFill>
                <a:effectLst/>
                <a:latin typeface="メイリオ" panose="020B0604030504040204" pitchFamily="50" charset="-128"/>
                <a:ea typeface="メイリオ" panose="020B0604030504040204" pitchFamily="50" charset="-128"/>
              </a:rPr>
              <a:t>1792</a:t>
            </a:r>
            <a:r>
              <a:rPr lang="ja-JP" altLang="en-US" b="1" i="0" dirty="0">
                <a:solidFill>
                  <a:srgbClr val="434343"/>
                </a:solidFill>
                <a:effectLst/>
                <a:latin typeface="メイリオ" panose="020B0604030504040204" pitchFamily="50" charset="-128"/>
                <a:ea typeface="メイリオ" panose="020B0604030504040204" pitchFamily="50" charset="-128"/>
              </a:rPr>
              <a:t>年に行われた議会で、「公教育の全般的組織に関する報告及び法案」を提出した。</a:t>
            </a:r>
            <a:endParaRPr lang="ja-JP" altLang="en-US" b="1" dirty="0"/>
          </a:p>
        </p:txBody>
      </p:sp>
      <p:sp>
        <p:nvSpPr>
          <p:cNvPr id="4" name="テキスト ボックス 3">
            <a:extLst>
              <a:ext uri="{FF2B5EF4-FFF2-40B4-BE49-F238E27FC236}">
                <a16:creationId xmlns:a16="http://schemas.microsoft.com/office/drawing/2014/main" id="{765726FB-4952-4DEF-A792-5437AE57DAE1}"/>
              </a:ext>
            </a:extLst>
          </p:cNvPr>
          <p:cNvSpPr txBox="1"/>
          <p:nvPr/>
        </p:nvSpPr>
        <p:spPr>
          <a:xfrm>
            <a:off x="1209675" y="902732"/>
            <a:ext cx="819150" cy="461665"/>
          </a:xfrm>
          <a:prstGeom prst="rect">
            <a:avLst/>
          </a:prstGeom>
          <a:noFill/>
        </p:spPr>
        <p:txBody>
          <a:bodyPr wrap="square" rtlCol="0">
            <a:spAutoFit/>
          </a:bodyPr>
          <a:lstStyle/>
          <a:p>
            <a:r>
              <a:rPr kumimoji="1" lang="ja-JP" altLang="en-US" sz="2400" b="1" dirty="0"/>
              <a:t>３</a:t>
            </a:r>
          </a:p>
        </p:txBody>
      </p:sp>
      <p:sp>
        <p:nvSpPr>
          <p:cNvPr id="5" name="矢印: 五方向 4">
            <a:extLst>
              <a:ext uri="{FF2B5EF4-FFF2-40B4-BE49-F238E27FC236}">
                <a16:creationId xmlns:a16="http://schemas.microsoft.com/office/drawing/2014/main" id="{30F76A43-B4E4-4179-9925-945282F2D7B9}"/>
              </a:ext>
            </a:extLst>
          </p:cNvPr>
          <p:cNvSpPr/>
          <p:nvPr/>
        </p:nvSpPr>
        <p:spPr>
          <a:xfrm>
            <a:off x="190500" y="902732"/>
            <a:ext cx="1019175" cy="419100"/>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2A579A45-F5EF-42BF-B792-A0FE55FDD980}"/>
              </a:ext>
            </a:extLst>
          </p:cNvPr>
          <p:cNvSpPr txBox="1"/>
          <p:nvPr/>
        </p:nvSpPr>
        <p:spPr>
          <a:xfrm>
            <a:off x="190500" y="952500"/>
            <a:ext cx="695325" cy="369332"/>
          </a:xfrm>
          <a:prstGeom prst="rect">
            <a:avLst/>
          </a:prstGeom>
          <a:noFill/>
        </p:spPr>
        <p:txBody>
          <a:bodyPr wrap="square" rtlCol="0">
            <a:spAutoFit/>
          </a:bodyPr>
          <a:lstStyle/>
          <a:p>
            <a:r>
              <a:rPr kumimoji="1" lang="ja-JP" altLang="en-US" dirty="0"/>
              <a:t>回答</a:t>
            </a:r>
          </a:p>
        </p:txBody>
      </p:sp>
      <p:sp>
        <p:nvSpPr>
          <p:cNvPr id="7" name="矢印: 五方向 6">
            <a:extLst>
              <a:ext uri="{FF2B5EF4-FFF2-40B4-BE49-F238E27FC236}">
                <a16:creationId xmlns:a16="http://schemas.microsoft.com/office/drawing/2014/main" id="{675F0D58-1340-4DEF-B855-92B8D5C4EF8C}"/>
              </a:ext>
            </a:extLst>
          </p:cNvPr>
          <p:cNvSpPr/>
          <p:nvPr/>
        </p:nvSpPr>
        <p:spPr>
          <a:xfrm>
            <a:off x="167527" y="1934145"/>
            <a:ext cx="914400" cy="461664"/>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8" name="テキスト ボックス 6">
            <a:extLst>
              <a:ext uri="{FF2B5EF4-FFF2-40B4-BE49-F238E27FC236}">
                <a16:creationId xmlns:a16="http://schemas.microsoft.com/office/drawing/2014/main" id="{3326369D-8386-46A1-ABE3-578D272D4D29}"/>
              </a:ext>
            </a:extLst>
          </p:cNvPr>
          <p:cNvSpPr txBox="1"/>
          <p:nvPr/>
        </p:nvSpPr>
        <p:spPr>
          <a:xfrm>
            <a:off x="234762" y="1980311"/>
            <a:ext cx="651063" cy="369332"/>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dirty="0"/>
              <a:t>解説</a:t>
            </a:r>
          </a:p>
        </p:txBody>
      </p:sp>
      <p:sp>
        <p:nvSpPr>
          <p:cNvPr id="2" name="四角形: 角を丸くする 1">
            <a:extLst>
              <a:ext uri="{FF2B5EF4-FFF2-40B4-BE49-F238E27FC236}">
                <a16:creationId xmlns:a16="http://schemas.microsoft.com/office/drawing/2014/main" id="{1026EEE1-7455-44C1-AB8C-056B1087AD92}"/>
              </a:ext>
            </a:extLst>
          </p:cNvPr>
          <p:cNvSpPr/>
          <p:nvPr/>
        </p:nvSpPr>
        <p:spPr>
          <a:xfrm>
            <a:off x="1466850" y="2667000"/>
            <a:ext cx="9467850" cy="1009650"/>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52117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0D49372-D051-469D-8F9D-77CBB5E5F061}"/>
              </a:ext>
            </a:extLst>
          </p:cNvPr>
          <p:cNvSpPr txBox="1"/>
          <p:nvPr/>
        </p:nvSpPr>
        <p:spPr>
          <a:xfrm>
            <a:off x="3316943" y="1971090"/>
            <a:ext cx="7413812" cy="400110"/>
          </a:xfrm>
          <a:prstGeom prst="rect">
            <a:avLst/>
          </a:prstGeom>
          <a:noFill/>
          <a:ln>
            <a:solidFill>
              <a:srgbClr val="00B050"/>
            </a:solidFill>
          </a:ln>
        </p:spPr>
        <p:txBody>
          <a:bodyPr wrap="square">
            <a:spAutoFit/>
          </a:bodyPr>
          <a:lstStyle/>
          <a:p>
            <a:r>
              <a:rPr lang="ja-JP" altLang="en-US" sz="2000" b="0" i="0" dirty="0">
                <a:solidFill>
                  <a:srgbClr val="666666"/>
                </a:solidFill>
                <a:effectLst/>
                <a:latin typeface="HGPｺﾞｼｯｸE" panose="020B0900000000000000" pitchFamily="50" charset="-128"/>
                <a:ea typeface="HGPｺﾞｼｯｸE" panose="020B0900000000000000" pitchFamily="50" charset="-128"/>
              </a:rPr>
              <a:t>イギリスの哲学者。</a:t>
            </a:r>
            <a:r>
              <a:rPr lang="ja-JP" altLang="en-US" sz="2000" b="0" i="0" dirty="0">
                <a:solidFill>
                  <a:srgbClr val="666666"/>
                </a:solidFill>
                <a:effectLst/>
                <a:highlight>
                  <a:srgbClr val="FFFF00"/>
                </a:highlight>
                <a:latin typeface="HGPｺﾞｼｯｸE" panose="020B0900000000000000" pitchFamily="50" charset="-128"/>
                <a:ea typeface="HGPｺﾞｼｯｸE" panose="020B0900000000000000" pitchFamily="50" charset="-128"/>
              </a:rPr>
              <a:t>哲学者としては、イギリス経験論の父</a:t>
            </a:r>
            <a:endParaRPr lang="ja-JP" altLang="en-US" sz="2000" dirty="0">
              <a:highlight>
                <a:srgbClr val="FFFF00"/>
              </a:highlight>
              <a:latin typeface="HGPｺﾞｼｯｸE" panose="020B0900000000000000" pitchFamily="50" charset="-128"/>
              <a:ea typeface="HGPｺﾞｼｯｸE" panose="020B0900000000000000" pitchFamily="50" charset="-128"/>
            </a:endParaRPr>
          </a:p>
        </p:txBody>
      </p:sp>
      <p:sp>
        <p:nvSpPr>
          <p:cNvPr id="7" name="テキスト ボックス 6">
            <a:extLst>
              <a:ext uri="{FF2B5EF4-FFF2-40B4-BE49-F238E27FC236}">
                <a16:creationId xmlns:a16="http://schemas.microsoft.com/office/drawing/2014/main" id="{EA6E5BA6-6C0E-4B33-8858-BB12435ED8D4}"/>
              </a:ext>
            </a:extLst>
          </p:cNvPr>
          <p:cNvSpPr txBox="1"/>
          <p:nvPr/>
        </p:nvSpPr>
        <p:spPr>
          <a:xfrm>
            <a:off x="3316942" y="3139637"/>
            <a:ext cx="6096000" cy="400110"/>
          </a:xfrm>
          <a:prstGeom prst="rect">
            <a:avLst/>
          </a:prstGeom>
          <a:noFill/>
          <a:ln>
            <a:solidFill>
              <a:srgbClr val="00B050"/>
            </a:solidFill>
          </a:ln>
        </p:spPr>
        <p:txBody>
          <a:bodyPr wrap="square">
            <a:spAutoFit/>
          </a:bodyPr>
          <a:lstStyle/>
          <a:p>
            <a:r>
              <a:rPr lang="ja-JP" altLang="en-US" sz="2000" b="0" i="0" dirty="0">
                <a:solidFill>
                  <a:srgbClr val="666666"/>
                </a:solidFill>
                <a:effectLst/>
                <a:highlight>
                  <a:srgbClr val="FFFF00"/>
                </a:highlight>
                <a:latin typeface="HGPｺﾞｼｯｸE" panose="020B0900000000000000" pitchFamily="50" charset="-128"/>
                <a:ea typeface="HGPｺﾞｼｯｸE" panose="020B0900000000000000" pitchFamily="50" charset="-128"/>
              </a:rPr>
              <a:t>英国の比較解剖学者</a:t>
            </a:r>
            <a:r>
              <a:rPr lang="ja-JP" altLang="en-US" sz="2000" b="0" i="0" dirty="0">
                <a:solidFill>
                  <a:srgbClr val="666666"/>
                </a:solidFill>
                <a:effectLst/>
                <a:latin typeface="HGPｺﾞｼｯｸE" panose="020B0900000000000000" pitchFamily="50" charset="-128"/>
                <a:ea typeface="HGPｺﾞｼｯｸE" panose="020B0900000000000000" pitchFamily="50" charset="-128"/>
              </a:rPr>
              <a:t>，古生物学者</a:t>
            </a:r>
            <a:endParaRPr lang="ja-JP" altLang="en-US" sz="2000" dirty="0">
              <a:latin typeface="HGPｺﾞｼｯｸE" panose="020B0900000000000000" pitchFamily="50" charset="-128"/>
              <a:ea typeface="HGPｺﾞｼｯｸE" panose="020B0900000000000000" pitchFamily="50" charset="-128"/>
            </a:endParaRPr>
          </a:p>
        </p:txBody>
      </p:sp>
      <p:sp>
        <p:nvSpPr>
          <p:cNvPr id="9" name="テキスト ボックス 8">
            <a:extLst>
              <a:ext uri="{FF2B5EF4-FFF2-40B4-BE49-F238E27FC236}">
                <a16:creationId xmlns:a16="http://schemas.microsoft.com/office/drawing/2014/main" id="{A47B393C-637C-470F-AE9D-D9DE56653D1D}"/>
              </a:ext>
            </a:extLst>
          </p:cNvPr>
          <p:cNvSpPr txBox="1"/>
          <p:nvPr/>
        </p:nvSpPr>
        <p:spPr>
          <a:xfrm>
            <a:off x="3406588" y="4468670"/>
            <a:ext cx="6096000" cy="400110"/>
          </a:xfrm>
          <a:prstGeom prst="rect">
            <a:avLst/>
          </a:prstGeom>
          <a:noFill/>
          <a:ln>
            <a:solidFill>
              <a:srgbClr val="00B050"/>
            </a:solidFill>
          </a:ln>
        </p:spPr>
        <p:txBody>
          <a:bodyPr wrap="square">
            <a:spAutoFit/>
          </a:bodyPr>
          <a:lstStyle/>
          <a:p>
            <a:r>
              <a:rPr lang="ja-JP" altLang="en-US" sz="2000" dirty="0">
                <a:highlight>
                  <a:srgbClr val="FFFF00"/>
                </a:highlight>
                <a:latin typeface="HGPｺﾞｼｯｸE" panose="020B0900000000000000" pitchFamily="50" charset="-128"/>
                <a:ea typeface="HGPｺﾞｼｯｸE" panose="020B0900000000000000" pitchFamily="50" charset="-128"/>
              </a:rPr>
              <a:t>スイスの心理学者</a:t>
            </a:r>
          </a:p>
        </p:txBody>
      </p:sp>
      <p:sp>
        <p:nvSpPr>
          <p:cNvPr id="2" name="四角形: 角を丸くする 1">
            <a:extLst>
              <a:ext uri="{FF2B5EF4-FFF2-40B4-BE49-F238E27FC236}">
                <a16:creationId xmlns:a16="http://schemas.microsoft.com/office/drawing/2014/main" id="{72AD80AE-ADA8-4FED-9602-C55D706B94C0}"/>
              </a:ext>
            </a:extLst>
          </p:cNvPr>
          <p:cNvSpPr/>
          <p:nvPr/>
        </p:nvSpPr>
        <p:spPr>
          <a:xfrm>
            <a:off x="959225" y="394446"/>
            <a:ext cx="1846730" cy="64633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5502779C-31D2-4CD5-B2CD-8BDF59C6612D}"/>
              </a:ext>
            </a:extLst>
          </p:cNvPr>
          <p:cNvSpPr txBox="1"/>
          <p:nvPr/>
        </p:nvSpPr>
        <p:spPr>
          <a:xfrm>
            <a:off x="1048871" y="475129"/>
            <a:ext cx="1846729" cy="461665"/>
          </a:xfrm>
          <a:prstGeom prst="rect">
            <a:avLst/>
          </a:prstGeom>
          <a:noFill/>
        </p:spPr>
        <p:txBody>
          <a:bodyPr wrap="square" rtlCol="0">
            <a:spAutoFit/>
          </a:bodyPr>
          <a:lstStyle/>
          <a:p>
            <a:r>
              <a:rPr kumimoji="1" lang="ja-JP" altLang="en-US" sz="2400" b="1" dirty="0">
                <a:latin typeface="HGPｺﾞｼｯｸE" panose="020B0900000000000000" pitchFamily="50" charset="-128"/>
                <a:ea typeface="HGPｺﾞｼｯｸE" panose="020B0900000000000000" pitchFamily="50" charset="-128"/>
              </a:rPr>
              <a:t>トマス・モア</a:t>
            </a:r>
          </a:p>
        </p:txBody>
      </p:sp>
      <p:sp>
        <p:nvSpPr>
          <p:cNvPr id="8" name="四角形: 角を丸くする 7">
            <a:extLst>
              <a:ext uri="{FF2B5EF4-FFF2-40B4-BE49-F238E27FC236}">
                <a16:creationId xmlns:a16="http://schemas.microsoft.com/office/drawing/2014/main" id="{B6D457A0-D8DF-44B2-AEAA-9B1E33D74FD7}"/>
              </a:ext>
            </a:extLst>
          </p:cNvPr>
          <p:cNvSpPr/>
          <p:nvPr/>
        </p:nvSpPr>
        <p:spPr>
          <a:xfrm>
            <a:off x="990040" y="1859593"/>
            <a:ext cx="1936375" cy="64633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02E512AD-4AF2-40F6-B420-73360F6DC3A9}"/>
              </a:ext>
            </a:extLst>
          </p:cNvPr>
          <p:cNvSpPr txBox="1"/>
          <p:nvPr/>
        </p:nvSpPr>
        <p:spPr>
          <a:xfrm>
            <a:off x="1079687" y="1940276"/>
            <a:ext cx="1846729" cy="461665"/>
          </a:xfrm>
          <a:prstGeom prst="rect">
            <a:avLst/>
          </a:prstGeom>
          <a:noFill/>
        </p:spPr>
        <p:txBody>
          <a:bodyPr wrap="square" rtlCol="0">
            <a:spAutoFit/>
          </a:bodyPr>
          <a:lstStyle/>
          <a:p>
            <a:r>
              <a:rPr lang="ja-JP" altLang="en-US" sz="2400" b="1" dirty="0">
                <a:latin typeface="HGPｺﾞｼｯｸE" panose="020B0900000000000000" pitchFamily="50" charset="-128"/>
                <a:ea typeface="HGPｺﾞｼｯｸE" panose="020B0900000000000000" pitchFamily="50" charset="-128"/>
              </a:rPr>
              <a:t>ジョン・ロック</a:t>
            </a:r>
            <a:endParaRPr kumimoji="1" lang="ja-JP" altLang="en-US" sz="2400" b="1" dirty="0">
              <a:latin typeface="HGPｺﾞｼｯｸE" panose="020B0900000000000000" pitchFamily="50" charset="-128"/>
              <a:ea typeface="HGPｺﾞｼｯｸE" panose="020B0900000000000000" pitchFamily="50" charset="-128"/>
            </a:endParaRPr>
          </a:p>
        </p:txBody>
      </p:sp>
      <p:sp>
        <p:nvSpPr>
          <p:cNvPr id="11" name="四角形: 角を丸くする 10">
            <a:extLst>
              <a:ext uri="{FF2B5EF4-FFF2-40B4-BE49-F238E27FC236}">
                <a16:creationId xmlns:a16="http://schemas.microsoft.com/office/drawing/2014/main" id="{AA0BEEE9-2774-4FEB-A7BE-BC5DB77BE4F1}"/>
              </a:ext>
            </a:extLst>
          </p:cNvPr>
          <p:cNvSpPr/>
          <p:nvPr/>
        </p:nvSpPr>
        <p:spPr>
          <a:xfrm>
            <a:off x="1034862" y="2945197"/>
            <a:ext cx="1846730" cy="64633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24115353-E5DB-407B-BD3F-F15A38334822}"/>
              </a:ext>
            </a:extLst>
          </p:cNvPr>
          <p:cNvSpPr txBox="1"/>
          <p:nvPr/>
        </p:nvSpPr>
        <p:spPr>
          <a:xfrm>
            <a:off x="1124512" y="3047493"/>
            <a:ext cx="1437714" cy="461665"/>
          </a:xfrm>
          <a:prstGeom prst="rect">
            <a:avLst/>
          </a:prstGeom>
          <a:noFill/>
        </p:spPr>
        <p:txBody>
          <a:bodyPr wrap="square" rtlCol="0">
            <a:spAutoFit/>
          </a:bodyPr>
          <a:lstStyle/>
          <a:p>
            <a:r>
              <a:rPr lang="ja-JP" altLang="en-US" sz="2400" b="1" dirty="0">
                <a:latin typeface="HGPｺﾞｼｯｸE" panose="020B0900000000000000" pitchFamily="50" charset="-128"/>
                <a:ea typeface="HGPｺﾞｼｯｸE" panose="020B0900000000000000" pitchFamily="50" charset="-128"/>
              </a:rPr>
              <a:t>オーエン</a:t>
            </a:r>
            <a:endParaRPr kumimoji="1" lang="ja-JP" altLang="en-US" sz="2400" b="1" dirty="0">
              <a:latin typeface="HGPｺﾞｼｯｸE" panose="020B0900000000000000" pitchFamily="50" charset="-128"/>
              <a:ea typeface="HGPｺﾞｼｯｸE" panose="020B0900000000000000" pitchFamily="50" charset="-128"/>
            </a:endParaRPr>
          </a:p>
        </p:txBody>
      </p:sp>
      <p:sp>
        <p:nvSpPr>
          <p:cNvPr id="13" name="四角形: 角を丸くする 12">
            <a:extLst>
              <a:ext uri="{FF2B5EF4-FFF2-40B4-BE49-F238E27FC236}">
                <a16:creationId xmlns:a16="http://schemas.microsoft.com/office/drawing/2014/main" id="{FDED737B-0528-44C6-B4E8-82617643EC7B}"/>
              </a:ext>
            </a:extLst>
          </p:cNvPr>
          <p:cNvSpPr/>
          <p:nvPr/>
        </p:nvSpPr>
        <p:spPr>
          <a:xfrm>
            <a:off x="1108260" y="4362889"/>
            <a:ext cx="1846730" cy="64633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B6394F9A-C6B5-4B53-9240-03555E9B0539}"/>
              </a:ext>
            </a:extLst>
          </p:cNvPr>
          <p:cNvSpPr txBox="1"/>
          <p:nvPr/>
        </p:nvSpPr>
        <p:spPr>
          <a:xfrm>
            <a:off x="1193428" y="4466872"/>
            <a:ext cx="1846729" cy="461665"/>
          </a:xfrm>
          <a:prstGeom prst="rect">
            <a:avLst/>
          </a:prstGeom>
          <a:noFill/>
        </p:spPr>
        <p:txBody>
          <a:bodyPr wrap="square" rtlCol="0">
            <a:spAutoFit/>
          </a:bodyPr>
          <a:lstStyle/>
          <a:p>
            <a:r>
              <a:rPr kumimoji="1" lang="ja-JP" altLang="en-US" sz="2400" b="1" dirty="0">
                <a:latin typeface="HGPｺﾞｼｯｸE" panose="020B0900000000000000" pitchFamily="50" charset="-128"/>
                <a:ea typeface="HGPｺﾞｼｯｸE" panose="020B0900000000000000" pitchFamily="50" charset="-128"/>
              </a:rPr>
              <a:t>トマス・モア</a:t>
            </a:r>
          </a:p>
        </p:txBody>
      </p:sp>
      <p:sp>
        <p:nvSpPr>
          <p:cNvPr id="6" name="正方形/長方形 5">
            <a:extLst>
              <a:ext uri="{FF2B5EF4-FFF2-40B4-BE49-F238E27FC236}">
                <a16:creationId xmlns:a16="http://schemas.microsoft.com/office/drawing/2014/main" id="{31B93A4E-3FAF-413A-A067-4791111FC868}"/>
              </a:ext>
            </a:extLst>
          </p:cNvPr>
          <p:cNvSpPr/>
          <p:nvPr/>
        </p:nvSpPr>
        <p:spPr>
          <a:xfrm>
            <a:off x="3316943" y="475129"/>
            <a:ext cx="7413812" cy="538110"/>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4A7486E2-C7A3-4C04-824A-F3BEC34BBD2A}"/>
              </a:ext>
            </a:extLst>
          </p:cNvPr>
          <p:cNvSpPr txBox="1"/>
          <p:nvPr/>
        </p:nvSpPr>
        <p:spPr>
          <a:xfrm>
            <a:off x="3406588" y="534837"/>
            <a:ext cx="7611036" cy="400110"/>
          </a:xfrm>
          <a:prstGeom prst="rect">
            <a:avLst/>
          </a:prstGeom>
          <a:noFill/>
        </p:spPr>
        <p:txBody>
          <a:bodyPr wrap="square">
            <a:spAutoFit/>
          </a:bodyPr>
          <a:lstStyle/>
          <a:p>
            <a:r>
              <a:rPr lang="en-US" altLang="ja-JP" sz="2000" b="0" i="0" dirty="0">
                <a:solidFill>
                  <a:srgbClr val="000000"/>
                </a:solidFill>
                <a:effectLst/>
                <a:latin typeface="HGPｺﾞｼｯｸE" panose="020B0900000000000000" pitchFamily="50" charset="-128"/>
                <a:ea typeface="HGPｺﾞｼｯｸE" panose="020B0900000000000000" pitchFamily="50" charset="-128"/>
              </a:rPr>
              <a:t>16</a:t>
            </a:r>
            <a:r>
              <a:rPr lang="ja-JP" altLang="en-US" sz="2000" b="0" i="0" dirty="0">
                <a:solidFill>
                  <a:srgbClr val="000000"/>
                </a:solidFill>
                <a:effectLst/>
                <a:latin typeface="HGPｺﾞｼｯｸE" panose="020B0900000000000000" pitchFamily="50" charset="-128"/>
                <a:ea typeface="HGPｺﾞｼｯｸE" panose="020B0900000000000000" pitchFamily="50" charset="-128"/>
              </a:rPr>
              <a:t>世紀前半に活躍した，</a:t>
            </a:r>
            <a:r>
              <a:rPr lang="ja-JP" altLang="en-US" sz="2000" b="0" i="0" dirty="0">
                <a:solidFill>
                  <a:srgbClr val="000000"/>
                </a:solidFill>
                <a:effectLst/>
                <a:highlight>
                  <a:srgbClr val="FFFF00"/>
                </a:highlight>
                <a:latin typeface="HGPｺﾞｼｯｸE" panose="020B0900000000000000" pitchFamily="50" charset="-128"/>
                <a:ea typeface="HGPｺﾞｼｯｸE" panose="020B0900000000000000" pitchFamily="50" charset="-128"/>
              </a:rPr>
              <a:t>イギリスの法律家・政治家</a:t>
            </a:r>
            <a:r>
              <a:rPr lang="ja-JP" altLang="en-US" sz="2000" b="0" i="0" dirty="0">
                <a:solidFill>
                  <a:srgbClr val="000000"/>
                </a:solidFill>
                <a:effectLst/>
                <a:latin typeface="HGPｺﾞｼｯｸE" panose="020B0900000000000000" pitchFamily="50" charset="-128"/>
                <a:ea typeface="HGPｺﾞｼｯｸE" panose="020B0900000000000000" pitchFamily="50" charset="-128"/>
              </a:rPr>
              <a:t>・思想家</a:t>
            </a:r>
            <a:endParaRPr lang="ja-JP" altLang="en-US" sz="2000" dirty="0">
              <a:latin typeface="HGPｺﾞｼｯｸE" panose="020B0900000000000000" pitchFamily="50" charset="-128"/>
              <a:ea typeface="HGPｺﾞｼｯｸE" panose="020B0900000000000000" pitchFamily="50" charset="-128"/>
            </a:endParaRPr>
          </a:p>
        </p:txBody>
      </p:sp>
    </p:spTree>
    <p:extLst>
      <p:ext uri="{BB962C8B-B14F-4D97-AF65-F5344CB8AC3E}">
        <p14:creationId xmlns:p14="http://schemas.microsoft.com/office/powerpoint/2010/main" val="2145595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C0B318C-CE58-4C88-8161-A2538FF0E550}"/>
              </a:ext>
            </a:extLst>
          </p:cNvPr>
          <p:cNvSpPr txBox="1"/>
          <p:nvPr/>
        </p:nvSpPr>
        <p:spPr>
          <a:xfrm>
            <a:off x="295834" y="286079"/>
            <a:ext cx="1344706" cy="369332"/>
          </a:xfrm>
          <a:prstGeom prst="rect">
            <a:avLst/>
          </a:prstGeom>
          <a:noFill/>
        </p:spPr>
        <p:txBody>
          <a:bodyPr wrap="square" rtlCol="0">
            <a:spAutoFit/>
          </a:bodyPr>
          <a:lstStyle/>
          <a:p>
            <a:r>
              <a:rPr kumimoji="1" lang="ja-JP" altLang="en-US" dirty="0"/>
              <a:t>問５</a:t>
            </a:r>
          </a:p>
        </p:txBody>
      </p:sp>
      <p:sp>
        <p:nvSpPr>
          <p:cNvPr id="4" name="テキスト ボックス 3">
            <a:extLst>
              <a:ext uri="{FF2B5EF4-FFF2-40B4-BE49-F238E27FC236}">
                <a16:creationId xmlns:a16="http://schemas.microsoft.com/office/drawing/2014/main" id="{F5782D85-D64A-43AB-9E17-8F4A5B1AA2F7}"/>
              </a:ext>
            </a:extLst>
          </p:cNvPr>
          <p:cNvSpPr txBox="1"/>
          <p:nvPr/>
        </p:nvSpPr>
        <p:spPr>
          <a:xfrm>
            <a:off x="968187" y="470745"/>
            <a:ext cx="8871137"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次の文は、「幼稚園教育要領」及び「小学校学習指導要領」に関する記述である。 不適切な記述を一つ選びなさい。</a:t>
            </a:r>
          </a:p>
        </p:txBody>
      </p:sp>
      <p:sp>
        <p:nvSpPr>
          <p:cNvPr id="6" name="テキスト ボックス 5">
            <a:extLst>
              <a:ext uri="{FF2B5EF4-FFF2-40B4-BE49-F238E27FC236}">
                <a16:creationId xmlns:a16="http://schemas.microsoft.com/office/drawing/2014/main" id="{C0C00095-398A-440E-B6DF-73BC912EDC45}"/>
              </a:ext>
            </a:extLst>
          </p:cNvPr>
          <p:cNvSpPr txBox="1"/>
          <p:nvPr/>
        </p:nvSpPr>
        <p:spPr>
          <a:xfrm>
            <a:off x="901512" y="1308942"/>
            <a:ext cx="10890438" cy="5262979"/>
          </a:xfrm>
          <a:prstGeom prst="rect">
            <a:avLst/>
          </a:prstGeom>
          <a:noFill/>
        </p:spPr>
        <p:txBody>
          <a:bodyPr wrap="square">
            <a:spAutoFit/>
          </a:bodyPr>
          <a:lstStyle/>
          <a:p>
            <a:pPr algn="l" fontAlgn="t">
              <a:lnSpc>
                <a:spcPct val="150000"/>
              </a:lnSpc>
            </a:pPr>
            <a:r>
              <a:rPr lang="ja-JP" altLang="en-US" sz="1600" b="0" i="0" dirty="0">
                <a:solidFill>
                  <a:srgbClr val="434343"/>
                </a:solidFill>
                <a:effectLst/>
                <a:latin typeface="メイリオ" panose="020B0604030504040204" pitchFamily="50" charset="-128"/>
                <a:ea typeface="メイリオ" panose="020B0604030504040204" pitchFamily="50" charset="-128"/>
              </a:rPr>
              <a:t>１．幼稚園においては、幼稚園教育が、小学校以降の生活や学習の基盤の育成につながる ことに配慮し、幼児期にふさわしい生活を通して、創造的な思考や主体的な生活態度な どの基礎を培うようにすること。</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endParaRPr lang="ja-JP" altLang="en-US"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b="0" i="0" dirty="0">
                <a:solidFill>
                  <a:srgbClr val="434343"/>
                </a:solidFill>
                <a:effectLst/>
                <a:latin typeface="メイリオ" panose="020B0604030504040204" pitchFamily="50" charset="-128"/>
                <a:ea typeface="メイリオ" panose="020B0604030504040204" pitchFamily="50" charset="-128"/>
              </a:rPr>
              <a:t>２．国語科、音楽科、図画工作科など他教科等との関連を積極的に図り、指導の効果を高 めるようにすること。特に、第１学年入学当初においては、「総合的な学習の時間」を 中心とした合科的な指導を行うなどの工夫をすること。</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endParaRPr lang="ja-JP" altLang="en-US"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b="0" i="0" dirty="0">
                <a:solidFill>
                  <a:srgbClr val="434343"/>
                </a:solidFill>
                <a:effectLst/>
                <a:latin typeface="メイリオ" panose="020B0604030504040204" pitchFamily="50" charset="-128"/>
                <a:ea typeface="メイリオ" panose="020B0604030504040204" pitchFamily="50" charset="-128"/>
              </a:rPr>
              <a:t>３．幼稚園教育と小学校教育との円滑な接続のため、幼児と児童の交流の機会を設けたり、 小学校の教師との意見交換や合同の研究の機会を設けたりするなど、連携を図るように すること。</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endParaRPr lang="ja-JP" altLang="en-US"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b="0" i="0" dirty="0">
                <a:solidFill>
                  <a:srgbClr val="434343"/>
                </a:solidFill>
                <a:effectLst/>
                <a:latin typeface="メイリオ" panose="020B0604030504040204" pitchFamily="50" charset="-128"/>
                <a:ea typeface="メイリオ" panose="020B0604030504040204" pitchFamily="50" charset="-128"/>
              </a:rPr>
              <a:t>４．幼児と児童の交流においては、幼児と児童にとって意義のある交流活動をするために 相互のねらいや方法などを踏まえ、継続的・計画的に取り組むことが大切である。</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endParaRPr lang="ja-JP" altLang="en-US"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b="0" i="0" dirty="0">
                <a:solidFill>
                  <a:srgbClr val="434343"/>
                </a:solidFill>
                <a:effectLst/>
                <a:latin typeface="メイリオ" panose="020B0604030504040204" pitchFamily="50" charset="-128"/>
                <a:ea typeface="メイリオ" panose="020B0604030504040204" pitchFamily="50" charset="-128"/>
              </a:rPr>
              <a:t>５．小学校への入学を念頭に、修了近い時期には、皆と一緒に教師の話を聞いたり、行動 したり、きまりを守ったりすることができるように指導を重ねていくこと。</a:t>
            </a:r>
          </a:p>
        </p:txBody>
      </p:sp>
    </p:spTree>
    <p:extLst>
      <p:ext uri="{BB962C8B-B14F-4D97-AF65-F5344CB8AC3E}">
        <p14:creationId xmlns:p14="http://schemas.microsoft.com/office/powerpoint/2010/main" val="1169347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6ADBFC77-233C-4CBA-82DE-0227807C332D}"/>
              </a:ext>
            </a:extLst>
          </p:cNvPr>
          <p:cNvSpPr txBox="1"/>
          <p:nvPr/>
        </p:nvSpPr>
        <p:spPr>
          <a:xfrm>
            <a:off x="1295400" y="1637943"/>
            <a:ext cx="10331824" cy="4628190"/>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１－適切な記述である。「幼稚園教育要領」第３章第２の１（９）を参照のこと。</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２－</a:t>
            </a:r>
            <a:r>
              <a:rPr lang="ja-JP" altLang="en-US" b="0" i="0" dirty="0">
                <a:solidFill>
                  <a:srgbClr val="FF0000"/>
                </a:solidFill>
                <a:effectLst/>
                <a:latin typeface="メイリオ" panose="020B0604030504040204" pitchFamily="50" charset="-128"/>
                <a:ea typeface="メイリオ" panose="020B0604030504040204" pitchFamily="50" charset="-128"/>
              </a:rPr>
              <a:t>不適切な記述</a:t>
            </a:r>
            <a:r>
              <a:rPr lang="ja-JP" altLang="en-US" b="0" i="0" dirty="0">
                <a:solidFill>
                  <a:srgbClr val="434343"/>
                </a:solidFill>
                <a:effectLst/>
                <a:latin typeface="メイリオ" panose="020B0604030504040204" pitchFamily="50" charset="-128"/>
                <a:ea typeface="メイリオ" panose="020B0604030504040204" pitchFamily="50" charset="-128"/>
              </a:rPr>
              <a:t>である。「小学校学習指導要領」第</a:t>
            </a:r>
            <a:r>
              <a:rPr lang="en-US" altLang="ja-JP" b="0" i="0" dirty="0">
                <a:solidFill>
                  <a:srgbClr val="434343"/>
                </a:solidFill>
                <a:effectLst/>
                <a:latin typeface="メイリオ" panose="020B0604030504040204" pitchFamily="50" charset="-128"/>
                <a:ea typeface="メイリオ" panose="020B0604030504040204" pitchFamily="50" charset="-128"/>
              </a:rPr>
              <a:t>2</a:t>
            </a:r>
            <a:r>
              <a:rPr lang="ja-JP" altLang="en-US" b="0" i="0" dirty="0">
                <a:solidFill>
                  <a:srgbClr val="434343"/>
                </a:solidFill>
                <a:effectLst/>
                <a:latin typeface="メイリオ" panose="020B0604030504040204" pitchFamily="50" charset="-128"/>
                <a:ea typeface="メイリオ" panose="020B0604030504040204" pitchFamily="50" charset="-128"/>
              </a:rPr>
              <a:t>章　各教科　第５節　生活　</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第２　各学年の目標及び内容</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第１学年及び第２学年</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第３　指導計画の作成と内容の取扱い　　（３） には次のようにある。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国語科、音楽家、図画工作科など他教科等との関連を積極的に図り、指導の効果を高めるようにすること。特に第１学年入学当初においては、生活科を中心とした合科的な指導を行うなどの工夫をすること。</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３－適切な記述である。「幼稚園指導要領」第３章第２の２（５）を参照のこと。</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４－適切な記述である。「幼稚園教育要領解説」に記載されている。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５－適切な記述である。「幼稚園教育要領解説」に記載されている。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以上より、不適切な記述は２である。</a:t>
            </a:r>
            <a:endParaRPr lang="ja-JP" altLang="en-US" dirty="0"/>
          </a:p>
        </p:txBody>
      </p:sp>
      <p:sp>
        <p:nvSpPr>
          <p:cNvPr id="4" name="テキスト ボックス 3">
            <a:extLst>
              <a:ext uri="{FF2B5EF4-FFF2-40B4-BE49-F238E27FC236}">
                <a16:creationId xmlns:a16="http://schemas.microsoft.com/office/drawing/2014/main" id="{B75ED936-713B-4485-B3B6-608B5870BC31}"/>
              </a:ext>
            </a:extLst>
          </p:cNvPr>
          <p:cNvSpPr txBox="1"/>
          <p:nvPr/>
        </p:nvSpPr>
        <p:spPr>
          <a:xfrm>
            <a:off x="1343025" y="676275"/>
            <a:ext cx="781050" cy="461665"/>
          </a:xfrm>
          <a:prstGeom prst="rect">
            <a:avLst/>
          </a:prstGeom>
          <a:noFill/>
        </p:spPr>
        <p:txBody>
          <a:bodyPr wrap="square" rtlCol="0">
            <a:spAutoFit/>
          </a:bodyPr>
          <a:lstStyle/>
          <a:p>
            <a:r>
              <a:rPr kumimoji="1" lang="ja-JP" altLang="en-US" sz="2400" b="1" dirty="0"/>
              <a:t>２</a:t>
            </a:r>
          </a:p>
        </p:txBody>
      </p:sp>
      <p:sp>
        <p:nvSpPr>
          <p:cNvPr id="5" name="テキスト ボックス 4">
            <a:extLst>
              <a:ext uri="{FF2B5EF4-FFF2-40B4-BE49-F238E27FC236}">
                <a16:creationId xmlns:a16="http://schemas.microsoft.com/office/drawing/2014/main" id="{33892F09-0E29-4565-B674-48C696ED3733}"/>
              </a:ext>
            </a:extLst>
          </p:cNvPr>
          <p:cNvSpPr txBox="1"/>
          <p:nvPr/>
        </p:nvSpPr>
        <p:spPr>
          <a:xfrm>
            <a:off x="323850" y="676275"/>
            <a:ext cx="695325" cy="369332"/>
          </a:xfrm>
          <a:prstGeom prst="rect">
            <a:avLst/>
          </a:prstGeom>
          <a:noFill/>
        </p:spPr>
        <p:txBody>
          <a:bodyPr wrap="square" rtlCol="0">
            <a:spAutoFit/>
          </a:bodyPr>
          <a:lstStyle/>
          <a:p>
            <a:r>
              <a:rPr kumimoji="1" lang="ja-JP" altLang="en-US" dirty="0"/>
              <a:t>回答</a:t>
            </a:r>
          </a:p>
        </p:txBody>
      </p:sp>
      <p:sp>
        <p:nvSpPr>
          <p:cNvPr id="6" name="矢印: 五方向 5">
            <a:extLst>
              <a:ext uri="{FF2B5EF4-FFF2-40B4-BE49-F238E27FC236}">
                <a16:creationId xmlns:a16="http://schemas.microsoft.com/office/drawing/2014/main" id="{6D634EEE-3FF1-44FD-B924-BFB1019D6692}"/>
              </a:ext>
            </a:extLst>
          </p:cNvPr>
          <p:cNvSpPr/>
          <p:nvPr/>
        </p:nvSpPr>
        <p:spPr>
          <a:xfrm>
            <a:off x="228600" y="651391"/>
            <a:ext cx="1019175" cy="419100"/>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矢印: 五方向 6">
            <a:extLst>
              <a:ext uri="{FF2B5EF4-FFF2-40B4-BE49-F238E27FC236}">
                <a16:creationId xmlns:a16="http://schemas.microsoft.com/office/drawing/2014/main" id="{675F0D58-1340-4DEF-B855-92B8D5C4EF8C}"/>
              </a:ext>
            </a:extLst>
          </p:cNvPr>
          <p:cNvSpPr/>
          <p:nvPr/>
        </p:nvSpPr>
        <p:spPr>
          <a:xfrm>
            <a:off x="256615" y="1637943"/>
            <a:ext cx="991160" cy="461664"/>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8" name="テキスト ボックス 6">
            <a:extLst>
              <a:ext uri="{FF2B5EF4-FFF2-40B4-BE49-F238E27FC236}">
                <a16:creationId xmlns:a16="http://schemas.microsoft.com/office/drawing/2014/main" id="{3326369D-8386-46A1-ABE3-578D272D4D29}"/>
              </a:ext>
            </a:extLst>
          </p:cNvPr>
          <p:cNvSpPr txBox="1"/>
          <p:nvPr/>
        </p:nvSpPr>
        <p:spPr>
          <a:xfrm>
            <a:off x="323850" y="1684109"/>
            <a:ext cx="705717" cy="369332"/>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dirty="0"/>
              <a:t>解説</a:t>
            </a:r>
          </a:p>
        </p:txBody>
      </p:sp>
      <p:sp>
        <p:nvSpPr>
          <p:cNvPr id="2" name="四角形: 角を丸くする 1">
            <a:extLst>
              <a:ext uri="{FF2B5EF4-FFF2-40B4-BE49-F238E27FC236}">
                <a16:creationId xmlns:a16="http://schemas.microsoft.com/office/drawing/2014/main" id="{EC2093CD-1F15-4849-A452-80B92DB67ACF}"/>
              </a:ext>
            </a:extLst>
          </p:cNvPr>
          <p:cNvSpPr/>
          <p:nvPr/>
        </p:nvSpPr>
        <p:spPr>
          <a:xfrm>
            <a:off x="1343025" y="3257550"/>
            <a:ext cx="10191750" cy="1257300"/>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37673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5B68125-22EE-41D0-AEFC-7863C2C027B1}"/>
              </a:ext>
            </a:extLst>
          </p:cNvPr>
          <p:cNvSpPr txBox="1"/>
          <p:nvPr/>
        </p:nvSpPr>
        <p:spPr>
          <a:xfrm>
            <a:off x="685800" y="622911"/>
            <a:ext cx="10890438" cy="5632311"/>
          </a:xfrm>
          <a:prstGeom prst="rect">
            <a:avLst/>
          </a:prstGeom>
          <a:noFill/>
        </p:spPr>
        <p:txBody>
          <a:bodyPr wrap="square">
            <a:spAutoFit/>
          </a:bodyPr>
          <a:lstStyle/>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a:t>
            </a:r>
            <a:r>
              <a:rPr lang="ja-JP" altLang="en-US" sz="1600" b="0" i="0" dirty="0">
                <a:solidFill>
                  <a:srgbClr val="434343"/>
                </a:solidFill>
                <a:effectLst/>
                <a:latin typeface="メイリオ" panose="020B0604030504040204" pitchFamily="50" charset="-128"/>
                <a:ea typeface="メイリオ" panose="020B0604030504040204" pitchFamily="50" charset="-128"/>
              </a:rPr>
              <a:t>幼稚園においては、幼稚園教育が、小学校以降の生活や学習の基盤の育成につながる ことに配慮し、</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　</a:t>
            </a:r>
            <a:r>
              <a:rPr lang="ja-JP" altLang="en-US" sz="1600" b="0" i="0" dirty="0">
                <a:solidFill>
                  <a:srgbClr val="434343"/>
                </a:solidFill>
                <a:effectLst/>
                <a:latin typeface="メイリオ" panose="020B0604030504040204" pitchFamily="50" charset="-128"/>
                <a:ea typeface="メイリオ" panose="020B0604030504040204" pitchFamily="50" charset="-128"/>
              </a:rPr>
              <a:t>幼児期にふさわしい生活を通して、</a:t>
            </a:r>
            <a:r>
              <a:rPr lang="ja-JP" altLang="en-US" sz="1600" b="0" i="0" dirty="0">
                <a:solidFill>
                  <a:srgbClr val="434343"/>
                </a:solidFill>
                <a:effectLst/>
                <a:highlight>
                  <a:srgbClr val="FFFF00"/>
                </a:highlight>
                <a:latin typeface="メイリオ" panose="020B0604030504040204" pitchFamily="50" charset="-128"/>
                <a:ea typeface="メイリオ" panose="020B0604030504040204" pitchFamily="50" charset="-128"/>
              </a:rPr>
              <a:t>創造的な思考や主体的な生活態度</a:t>
            </a:r>
            <a:r>
              <a:rPr lang="ja-JP" altLang="en-US" sz="1600" b="0" i="0" dirty="0">
                <a:solidFill>
                  <a:srgbClr val="434343"/>
                </a:solidFill>
                <a:effectLst/>
                <a:latin typeface="メイリオ" panose="020B0604030504040204" pitchFamily="50" charset="-128"/>
                <a:ea typeface="メイリオ" panose="020B0604030504040204" pitchFamily="50" charset="-128"/>
              </a:rPr>
              <a:t>な どの基礎を培うようにすること。</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endParaRPr lang="en-US" altLang="ja-JP" sz="1600" dirty="0">
              <a:solidFill>
                <a:srgbClr val="434343"/>
              </a:solidFill>
              <a:latin typeface="メイリオ" panose="020B0604030504040204" pitchFamily="50" charset="-128"/>
              <a:ea typeface="メイリオ" panose="020B0604030504040204" pitchFamily="50" charset="-128"/>
            </a:endParaRPr>
          </a:p>
          <a:p>
            <a:pPr algn="l" fontAlgn="t">
              <a:lnSpc>
                <a:spcPct val="150000"/>
              </a:lnSpc>
            </a:pP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a:t>
            </a:r>
            <a:r>
              <a:rPr lang="ja-JP" altLang="en-US" sz="1600" b="0" i="0" dirty="0">
                <a:solidFill>
                  <a:srgbClr val="434343"/>
                </a:solidFill>
                <a:effectLst/>
                <a:latin typeface="メイリオ" panose="020B0604030504040204" pitchFamily="50" charset="-128"/>
                <a:ea typeface="メイリオ" panose="020B0604030504040204" pitchFamily="50" charset="-128"/>
              </a:rPr>
              <a:t>幼稚園教育と小学校教育との円滑な接続のため、</a:t>
            </a:r>
            <a:r>
              <a:rPr lang="ja-JP" altLang="en-US" sz="1600" b="0" i="0" dirty="0">
                <a:solidFill>
                  <a:srgbClr val="434343"/>
                </a:solidFill>
                <a:effectLst/>
                <a:highlight>
                  <a:srgbClr val="FFFF00"/>
                </a:highlight>
                <a:latin typeface="メイリオ" panose="020B0604030504040204" pitchFamily="50" charset="-128"/>
                <a:ea typeface="メイリオ" panose="020B0604030504040204" pitchFamily="50" charset="-128"/>
              </a:rPr>
              <a:t>幼児と児童の交流の機会</a:t>
            </a:r>
            <a:r>
              <a:rPr lang="ja-JP" altLang="en-US" sz="1600" b="0" i="0" dirty="0">
                <a:solidFill>
                  <a:srgbClr val="434343"/>
                </a:solidFill>
                <a:effectLst/>
                <a:latin typeface="メイリオ" panose="020B0604030504040204" pitchFamily="50" charset="-128"/>
                <a:ea typeface="メイリオ" panose="020B0604030504040204" pitchFamily="50" charset="-128"/>
              </a:rPr>
              <a:t>を設けたり</a:t>
            </a:r>
            <a:r>
              <a:rPr lang="ja-JP" altLang="en-US" sz="1600" b="0" i="0" dirty="0">
                <a:solidFill>
                  <a:srgbClr val="434343"/>
                </a:solidFill>
                <a:effectLst/>
                <a:highlight>
                  <a:srgbClr val="FFFF00"/>
                </a:highlight>
                <a:latin typeface="メイリオ" panose="020B0604030504040204" pitchFamily="50" charset="-128"/>
                <a:ea typeface="メイリオ" panose="020B0604030504040204" pitchFamily="50" charset="-128"/>
              </a:rPr>
              <a:t>、 小学校の教師との</a:t>
            </a:r>
            <a:endParaRPr lang="en-US" altLang="ja-JP" sz="1600" b="0" i="0" dirty="0">
              <a:solidFill>
                <a:srgbClr val="434343"/>
              </a:solidFill>
              <a:effectLst/>
              <a:highlight>
                <a:srgbClr val="FFFF00"/>
              </a:highligh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highlight>
                  <a:srgbClr val="FFFF00"/>
                </a:highlight>
                <a:latin typeface="メイリオ" panose="020B0604030504040204" pitchFamily="50" charset="-128"/>
                <a:ea typeface="メイリオ" panose="020B0604030504040204" pitchFamily="50" charset="-128"/>
              </a:rPr>
              <a:t>　</a:t>
            </a:r>
            <a:r>
              <a:rPr lang="ja-JP" altLang="en-US" sz="1600" b="0" i="0" dirty="0">
                <a:solidFill>
                  <a:srgbClr val="434343"/>
                </a:solidFill>
                <a:effectLst/>
                <a:highlight>
                  <a:srgbClr val="FFFF00"/>
                </a:highlight>
                <a:latin typeface="メイリオ" panose="020B0604030504040204" pitchFamily="50" charset="-128"/>
                <a:ea typeface="メイリオ" panose="020B0604030504040204" pitchFamily="50" charset="-128"/>
              </a:rPr>
              <a:t>意見交換や合同の研究の機会</a:t>
            </a:r>
            <a:r>
              <a:rPr lang="ja-JP" altLang="en-US" sz="1600" b="0" i="0" dirty="0">
                <a:solidFill>
                  <a:srgbClr val="434343"/>
                </a:solidFill>
                <a:effectLst/>
                <a:latin typeface="メイリオ" panose="020B0604030504040204" pitchFamily="50" charset="-128"/>
                <a:ea typeface="メイリオ" panose="020B0604030504040204" pitchFamily="50" charset="-128"/>
              </a:rPr>
              <a:t>を設けたりするなど、連携を図るように すること。</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endParaRPr lang="ja-JP" altLang="en-US"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a:t>
            </a:r>
            <a:r>
              <a:rPr lang="ja-JP" altLang="en-US" sz="1600" b="0" i="0" dirty="0">
                <a:solidFill>
                  <a:srgbClr val="434343"/>
                </a:solidFill>
                <a:effectLst/>
                <a:latin typeface="メイリオ" panose="020B0604030504040204" pitchFamily="50" charset="-128"/>
                <a:ea typeface="メイリオ" panose="020B0604030504040204" pitchFamily="50" charset="-128"/>
              </a:rPr>
              <a:t>幼児と児童の交流においては、幼児と児童にとって意義のある交流活動をするために 相互のねらいや方法などを</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　</a:t>
            </a:r>
            <a:r>
              <a:rPr lang="ja-JP" altLang="en-US" sz="1600" b="0" i="0" dirty="0">
                <a:solidFill>
                  <a:srgbClr val="434343"/>
                </a:solidFill>
                <a:effectLst/>
                <a:latin typeface="メイリオ" panose="020B0604030504040204" pitchFamily="50" charset="-128"/>
                <a:ea typeface="メイリオ" panose="020B0604030504040204" pitchFamily="50" charset="-128"/>
              </a:rPr>
              <a:t>踏まえ、</a:t>
            </a:r>
            <a:r>
              <a:rPr lang="ja-JP" altLang="en-US" sz="1600" b="0" i="0" dirty="0">
                <a:solidFill>
                  <a:srgbClr val="434343"/>
                </a:solidFill>
                <a:effectLst/>
                <a:highlight>
                  <a:srgbClr val="FFFF00"/>
                </a:highlight>
                <a:latin typeface="メイリオ" panose="020B0604030504040204" pitchFamily="50" charset="-128"/>
                <a:ea typeface="メイリオ" panose="020B0604030504040204" pitchFamily="50" charset="-128"/>
              </a:rPr>
              <a:t>継続的・計画的に取り組む</a:t>
            </a:r>
            <a:r>
              <a:rPr lang="ja-JP" altLang="en-US" sz="1600" b="0" i="0" dirty="0">
                <a:solidFill>
                  <a:srgbClr val="434343"/>
                </a:solidFill>
                <a:effectLst/>
                <a:latin typeface="メイリオ" panose="020B0604030504040204" pitchFamily="50" charset="-128"/>
                <a:ea typeface="メイリオ" panose="020B0604030504040204" pitchFamily="50" charset="-128"/>
              </a:rPr>
              <a:t>ことが大切である。</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endParaRPr lang="ja-JP" altLang="en-US"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a:t>
            </a:r>
            <a:r>
              <a:rPr lang="ja-JP" altLang="en-US" sz="1600" b="0" i="0" dirty="0">
                <a:solidFill>
                  <a:srgbClr val="434343"/>
                </a:solidFill>
                <a:effectLst/>
                <a:latin typeface="メイリオ" panose="020B0604030504040204" pitchFamily="50" charset="-128"/>
                <a:ea typeface="メイリオ" panose="020B0604030504040204" pitchFamily="50" charset="-128"/>
              </a:rPr>
              <a:t>小学校への入学を念頭に、修了近い時期には、</a:t>
            </a:r>
            <a:r>
              <a:rPr lang="ja-JP" altLang="en-US" sz="1600" b="0" i="0" dirty="0">
                <a:solidFill>
                  <a:srgbClr val="434343"/>
                </a:solidFill>
                <a:effectLst/>
                <a:highlight>
                  <a:srgbClr val="FFFF00"/>
                </a:highlight>
                <a:latin typeface="メイリオ" panose="020B0604030504040204" pitchFamily="50" charset="-128"/>
                <a:ea typeface="メイリオ" panose="020B0604030504040204" pitchFamily="50" charset="-128"/>
              </a:rPr>
              <a:t>皆と一緒に教師の話を聞いたり、行動したり、きまりを守ったり</a:t>
            </a:r>
            <a:endParaRPr lang="en-US" altLang="ja-JP" sz="1600" b="0" i="0" dirty="0">
              <a:solidFill>
                <a:srgbClr val="434343"/>
              </a:solidFill>
              <a:effectLst/>
              <a:highlight>
                <a:srgbClr val="FFFF00"/>
              </a:highligh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　</a:t>
            </a:r>
            <a:r>
              <a:rPr lang="ja-JP" altLang="en-US" sz="1600" b="0" i="0" dirty="0">
                <a:solidFill>
                  <a:srgbClr val="434343"/>
                </a:solidFill>
                <a:effectLst/>
                <a:latin typeface="メイリオ" panose="020B0604030504040204" pitchFamily="50" charset="-128"/>
                <a:ea typeface="メイリオ" panose="020B0604030504040204" pitchFamily="50" charset="-128"/>
              </a:rPr>
              <a:t>することができるように指導を重ねていくこと。</a:t>
            </a:r>
          </a:p>
        </p:txBody>
      </p:sp>
      <p:sp>
        <p:nvSpPr>
          <p:cNvPr id="4" name="テキスト ボックス 3">
            <a:extLst>
              <a:ext uri="{FF2B5EF4-FFF2-40B4-BE49-F238E27FC236}">
                <a16:creationId xmlns:a16="http://schemas.microsoft.com/office/drawing/2014/main" id="{62884AB8-AAC4-43AA-8AE6-8235312A698D}"/>
              </a:ext>
            </a:extLst>
          </p:cNvPr>
          <p:cNvSpPr txBox="1"/>
          <p:nvPr/>
        </p:nvSpPr>
        <p:spPr>
          <a:xfrm>
            <a:off x="685800" y="343226"/>
            <a:ext cx="6096000" cy="369332"/>
          </a:xfrm>
          <a:prstGeom prst="rect">
            <a:avLst/>
          </a:prstGeom>
          <a:noFill/>
        </p:spPr>
        <p:txBody>
          <a:bodyPr wrap="square">
            <a:spAutoFit/>
          </a:bodyPr>
          <a:lstStyle/>
          <a:p>
            <a:r>
              <a:rPr lang="ja-JP" altLang="en-US" b="1" i="0" dirty="0">
                <a:solidFill>
                  <a:srgbClr val="434343"/>
                </a:solidFill>
                <a:effectLst/>
                <a:latin typeface="メイリオ" panose="020B0604030504040204" pitchFamily="50" charset="-128"/>
                <a:ea typeface="メイリオ" panose="020B0604030504040204" pitchFamily="50" charset="-128"/>
              </a:rPr>
              <a:t>「幼稚園教育要領」第３章第２の１（９）</a:t>
            </a:r>
            <a:endParaRPr lang="ja-JP" altLang="en-US" b="1" dirty="0"/>
          </a:p>
        </p:txBody>
      </p:sp>
      <p:sp>
        <p:nvSpPr>
          <p:cNvPr id="6" name="テキスト ボックス 5">
            <a:extLst>
              <a:ext uri="{FF2B5EF4-FFF2-40B4-BE49-F238E27FC236}">
                <a16:creationId xmlns:a16="http://schemas.microsoft.com/office/drawing/2014/main" id="{3072A20D-D005-4120-B6C3-2FD2EAAA1D70}"/>
              </a:ext>
            </a:extLst>
          </p:cNvPr>
          <p:cNvSpPr txBox="1"/>
          <p:nvPr/>
        </p:nvSpPr>
        <p:spPr>
          <a:xfrm>
            <a:off x="685800" y="1891784"/>
            <a:ext cx="6096000" cy="369332"/>
          </a:xfrm>
          <a:prstGeom prst="rect">
            <a:avLst/>
          </a:prstGeom>
          <a:noFill/>
        </p:spPr>
        <p:txBody>
          <a:bodyPr wrap="square">
            <a:spAutoFit/>
          </a:bodyPr>
          <a:lstStyle/>
          <a:p>
            <a:r>
              <a:rPr lang="ja-JP" altLang="en-US" b="1" i="0" dirty="0">
                <a:solidFill>
                  <a:srgbClr val="434343"/>
                </a:solidFill>
                <a:effectLst/>
                <a:latin typeface="メイリオ" panose="020B0604030504040204" pitchFamily="50" charset="-128"/>
                <a:ea typeface="メイリオ" panose="020B0604030504040204" pitchFamily="50" charset="-128"/>
              </a:rPr>
              <a:t>「幼稚園指導要領」第３章第２の２（５）</a:t>
            </a:r>
            <a:endParaRPr lang="ja-JP" altLang="en-US" b="1" dirty="0"/>
          </a:p>
        </p:txBody>
      </p:sp>
      <p:sp>
        <p:nvSpPr>
          <p:cNvPr id="7" name="テキスト ボックス 6">
            <a:extLst>
              <a:ext uri="{FF2B5EF4-FFF2-40B4-BE49-F238E27FC236}">
                <a16:creationId xmlns:a16="http://schemas.microsoft.com/office/drawing/2014/main" id="{46A14636-E4B8-4B88-A0D9-98D0219A5A73}"/>
              </a:ext>
            </a:extLst>
          </p:cNvPr>
          <p:cNvSpPr txBox="1"/>
          <p:nvPr/>
        </p:nvSpPr>
        <p:spPr>
          <a:xfrm>
            <a:off x="615762" y="3659252"/>
            <a:ext cx="6096000" cy="369332"/>
          </a:xfrm>
          <a:prstGeom prst="rect">
            <a:avLst/>
          </a:prstGeom>
          <a:noFill/>
        </p:spPr>
        <p:txBody>
          <a:bodyPr wrap="square">
            <a:spAutoFit/>
          </a:bodyPr>
          <a:lstStyle/>
          <a:p>
            <a:r>
              <a:rPr lang="ja-JP" altLang="en-US" b="1" i="0" dirty="0">
                <a:solidFill>
                  <a:srgbClr val="434343"/>
                </a:solidFill>
                <a:effectLst/>
                <a:latin typeface="メイリオ" panose="020B0604030504040204" pitchFamily="50" charset="-128"/>
                <a:ea typeface="メイリオ" panose="020B0604030504040204" pitchFamily="50" charset="-128"/>
              </a:rPr>
              <a:t>「幼稚園教育要領解説」に記載</a:t>
            </a:r>
            <a:endParaRPr lang="ja-JP" altLang="en-US" b="1" dirty="0"/>
          </a:p>
        </p:txBody>
      </p:sp>
      <p:sp>
        <p:nvSpPr>
          <p:cNvPr id="8" name="テキスト ボックス 7">
            <a:extLst>
              <a:ext uri="{FF2B5EF4-FFF2-40B4-BE49-F238E27FC236}">
                <a16:creationId xmlns:a16="http://schemas.microsoft.com/office/drawing/2014/main" id="{2FE9B963-1AEC-482E-A9A5-DD8850C4AB00}"/>
              </a:ext>
            </a:extLst>
          </p:cNvPr>
          <p:cNvSpPr txBox="1"/>
          <p:nvPr/>
        </p:nvSpPr>
        <p:spPr>
          <a:xfrm>
            <a:off x="615762" y="5112791"/>
            <a:ext cx="6096000" cy="369332"/>
          </a:xfrm>
          <a:prstGeom prst="rect">
            <a:avLst/>
          </a:prstGeom>
          <a:noFill/>
        </p:spPr>
        <p:txBody>
          <a:bodyPr wrap="square">
            <a:spAutoFit/>
          </a:bodyPr>
          <a:lstStyle/>
          <a:p>
            <a:r>
              <a:rPr lang="ja-JP" altLang="en-US" b="1" i="0" dirty="0">
                <a:solidFill>
                  <a:srgbClr val="434343"/>
                </a:solidFill>
                <a:effectLst/>
                <a:latin typeface="メイリオ" panose="020B0604030504040204" pitchFamily="50" charset="-128"/>
                <a:ea typeface="メイリオ" panose="020B0604030504040204" pitchFamily="50" charset="-128"/>
              </a:rPr>
              <a:t>「幼稚園教育要領解説」に記載</a:t>
            </a:r>
            <a:endParaRPr lang="ja-JP" altLang="en-US" b="1" dirty="0"/>
          </a:p>
        </p:txBody>
      </p:sp>
      <p:sp>
        <p:nvSpPr>
          <p:cNvPr id="3" name="四角形: 角を丸くする 2">
            <a:extLst>
              <a:ext uri="{FF2B5EF4-FFF2-40B4-BE49-F238E27FC236}">
                <a16:creationId xmlns:a16="http://schemas.microsoft.com/office/drawing/2014/main" id="{699BC4D4-4284-4050-85CC-973D4950F251}"/>
              </a:ext>
            </a:extLst>
          </p:cNvPr>
          <p:cNvSpPr/>
          <p:nvPr/>
        </p:nvSpPr>
        <p:spPr>
          <a:xfrm>
            <a:off x="685800" y="247650"/>
            <a:ext cx="9934575" cy="14097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A2D106C9-E802-4E7B-9165-5E6514D7B001}"/>
              </a:ext>
            </a:extLst>
          </p:cNvPr>
          <p:cNvSpPr/>
          <p:nvPr/>
        </p:nvSpPr>
        <p:spPr>
          <a:xfrm>
            <a:off x="752475" y="1752926"/>
            <a:ext cx="9934575" cy="15027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四角形: 角を丸くする 8">
            <a:extLst>
              <a:ext uri="{FF2B5EF4-FFF2-40B4-BE49-F238E27FC236}">
                <a16:creationId xmlns:a16="http://schemas.microsoft.com/office/drawing/2014/main" id="{51C28C87-BF92-45D3-8115-1BBB3A6F2521}"/>
              </a:ext>
            </a:extLst>
          </p:cNvPr>
          <p:cNvSpPr/>
          <p:nvPr/>
        </p:nvSpPr>
        <p:spPr>
          <a:xfrm>
            <a:off x="752475" y="3429000"/>
            <a:ext cx="10582275" cy="15027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B593CFAE-F067-427A-8488-1A513EA23CE0}"/>
              </a:ext>
            </a:extLst>
          </p:cNvPr>
          <p:cNvSpPr/>
          <p:nvPr/>
        </p:nvSpPr>
        <p:spPr>
          <a:xfrm>
            <a:off x="752475" y="5067205"/>
            <a:ext cx="10582275" cy="141826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1903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011AE83-27E6-4E26-AD9A-BA678048CC6D}"/>
              </a:ext>
            </a:extLst>
          </p:cNvPr>
          <p:cNvSpPr txBox="1"/>
          <p:nvPr/>
        </p:nvSpPr>
        <p:spPr>
          <a:xfrm>
            <a:off x="295835" y="484094"/>
            <a:ext cx="675715" cy="369332"/>
          </a:xfrm>
          <a:prstGeom prst="rect">
            <a:avLst/>
          </a:prstGeom>
          <a:noFill/>
        </p:spPr>
        <p:txBody>
          <a:bodyPr wrap="square" rtlCol="0">
            <a:spAutoFit/>
          </a:bodyPr>
          <a:lstStyle/>
          <a:p>
            <a:r>
              <a:rPr kumimoji="1" lang="ja-JP" altLang="en-US" dirty="0"/>
              <a:t>問１</a:t>
            </a:r>
          </a:p>
        </p:txBody>
      </p:sp>
      <p:sp>
        <p:nvSpPr>
          <p:cNvPr id="4" name="テキスト ボックス 3">
            <a:extLst>
              <a:ext uri="{FF2B5EF4-FFF2-40B4-BE49-F238E27FC236}">
                <a16:creationId xmlns:a16="http://schemas.microsoft.com/office/drawing/2014/main" id="{3E431C8B-69A0-4F8E-BD21-B37D49BC65C2}"/>
              </a:ext>
            </a:extLst>
          </p:cNvPr>
          <p:cNvSpPr txBox="1"/>
          <p:nvPr/>
        </p:nvSpPr>
        <p:spPr>
          <a:xfrm>
            <a:off x="1165412" y="503880"/>
            <a:ext cx="9178738"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次の文は、「教育基本法」第２条の一部である。（　Ａ　）～（　Ｃ　）にあてはま る語句の正しい組み合わせを一つ選びなさい。</a:t>
            </a:r>
          </a:p>
        </p:txBody>
      </p:sp>
      <p:sp>
        <p:nvSpPr>
          <p:cNvPr id="6" name="テキスト ボックス 5">
            <a:extLst>
              <a:ext uri="{FF2B5EF4-FFF2-40B4-BE49-F238E27FC236}">
                <a16:creationId xmlns:a16="http://schemas.microsoft.com/office/drawing/2014/main" id="{79724B53-93D1-4F47-8333-4A024FB0BC95}"/>
              </a:ext>
            </a:extLst>
          </p:cNvPr>
          <p:cNvSpPr txBox="1"/>
          <p:nvPr/>
        </p:nvSpPr>
        <p:spPr>
          <a:xfrm>
            <a:off x="1165411" y="1401320"/>
            <a:ext cx="9977717" cy="2308324"/>
          </a:xfrm>
          <a:prstGeom prst="rect">
            <a:avLst/>
          </a:prstGeom>
          <a:noFill/>
        </p:spPr>
        <p:txBody>
          <a:bodyPr wrap="square">
            <a:spAutoFit/>
          </a:bodyPr>
          <a:lstStyle/>
          <a:p>
            <a:pPr algn="l" fontAlgn="t">
              <a:lnSpc>
                <a:spcPct val="150000"/>
              </a:lnSpc>
            </a:pPr>
            <a:r>
              <a:rPr lang="ja-JP" altLang="en-US" sz="1600" b="0" i="0" dirty="0">
                <a:solidFill>
                  <a:srgbClr val="434343"/>
                </a:solidFill>
                <a:effectLst/>
                <a:latin typeface="メイリオ" panose="020B0604030504040204" pitchFamily="50" charset="-128"/>
                <a:ea typeface="メイリオ" panose="020B0604030504040204" pitchFamily="50" charset="-128"/>
              </a:rPr>
              <a:t>一　幅広い知識と教養を身に付け、真理を求める態度を養い、豊かな情操と（　Ａ　）を 培うとともに、</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　　</a:t>
            </a:r>
            <a:r>
              <a:rPr lang="ja-JP" altLang="en-US" sz="1600" b="0" i="0" dirty="0">
                <a:solidFill>
                  <a:srgbClr val="434343"/>
                </a:solidFill>
                <a:effectLst/>
                <a:latin typeface="メイリオ" panose="020B0604030504040204" pitchFamily="50" charset="-128"/>
                <a:ea typeface="メイリオ" panose="020B0604030504040204" pitchFamily="50" charset="-128"/>
              </a:rPr>
              <a:t>健やかな身体を養うこと。</a:t>
            </a:r>
          </a:p>
          <a:p>
            <a:pPr algn="l" fontAlgn="t">
              <a:lnSpc>
                <a:spcPct val="150000"/>
              </a:lnSpc>
            </a:pPr>
            <a:r>
              <a:rPr lang="ja-JP" altLang="en-US" sz="1600" b="0" i="0" dirty="0">
                <a:solidFill>
                  <a:srgbClr val="434343"/>
                </a:solidFill>
                <a:effectLst/>
                <a:latin typeface="メイリオ" panose="020B0604030504040204" pitchFamily="50" charset="-128"/>
                <a:ea typeface="メイリオ" panose="020B0604030504040204" pitchFamily="50" charset="-128"/>
              </a:rPr>
              <a:t>二　個人の価値を尊重して、その能力を伸ばし、（　Ｂ　）を培い、自主及び自律の精神 を養うとともに、</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　　</a:t>
            </a:r>
            <a:r>
              <a:rPr lang="ja-JP" altLang="en-US" sz="1600" b="0" i="0" dirty="0">
                <a:solidFill>
                  <a:srgbClr val="434343"/>
                </a:solidFill>
                <a:effectLst/>
                <a:latin typeface="メイリオ" panose="020B0604030504040204" pitchFamily="50" charset="-128"/>
                <a:ea typeface="メイリオ" panose="020B0604030504040204" pitchFamily="50" charset="-128"/>
              </a:rPr>
              <a:t>職業及び生活との関連を重視し、勤労を重んずる態度を養うこと。</a:t>
            </a:r>
          </a:p>
          <a:p>
            <a:pPr algn="l" fontAlgn="t">
              <a:lnSpc>
                <a:spcPct val="150000"/>
              </a:lnSpc>
            </a:pPr>
            <a:r>
              <a:rPr lang="ja-JP" altLang="en-US" sz="1600" b="0" i="0" dirty="0">
                <a:solidFill>
                  <a:srgbClr val="434343"/>
                </a:solidFill>
                <a:effectLst/>
                <a:latin typeface="メイリオ" panose="020B0604030504040204" pitchFamily="50" charset="-128"/>
                <a:ea typeface="メイリオ" panose="020B0604030504040204" pitchFamily="50" charset="-128"/>
              </a:rPr>
              <a:t>三　正義と責任、男女の平等、自他の敬愛と協力を重んずるとともに、（　Ｃ　）の精神 に基づき、</a:t>
            </a:r>
            <a:endParaRPr lang="en-US" altLang="ja-JP" sz="1600"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sz="1600" dirty="0">
                <a:solidFill>
                  <a:srgbClr val="434343"/>
                </a:solidFill>
                <a:latin typeface="メイリオ" panose="020B0604030504040204" pitchFamily="50" charset="-128"/>
                <a:ea typeface="メイリオ" panose="020B0604030504040204" pitchFamily="50" charset="-128"/>
              </a:rPr>
              <a:t>　　</a:t>
            </a:r>
            <a:r>
              <a:rPr lang="ja-JP" altLang="en-US" sz="1600" b="0" i="0" dirty="0">
                <a:solidFill>
                  <a:srgbClr val="434343"/>
                </a:solidFill>
                <a:effectLst/>
                <a:latin typeface="メイリオ" panose="020B0604030504040204" pitchFamily="50" charset="-128"/>
                <a:ea typeface="メイリオ" panose="020B0604030504040204" pitchFamily="50" charset="-128"/>
              </a:rPr>
              <a:t>主体的に社会の形成に参画し、その発展に寄与する態度を養うこと。</a:t>
            </a:r>
          </a:p>
        </p:txBody>
      </p:sp>
      <p:graphicFrame>
        <p:nvGraphicFramePr>
          <p:cNvPr id="7" name="表 6">
            <a:extLst>
              <a:ext uri="{FF2B5EF4-FFF2-40B4-BE49-F238E27FC236}">
                <a16:creationId xmlns:a16="http://schemas.microsoft.com/office/drawing/2014/main" id="{BE3BBE0D-DA12-45BE-B323-F65C6684474D}"/>
              </a:ext>
            </a:extLst>
          </p:cNvPr>
          <p:cNvGraphicFramePr>
            <a:graphicFrameLocks noGrp="1"/>
          </p:cNvGraphicFramePr>
          <p:nvPr>
            <p:extLst>
              <p:ext uri="{D42A27DB-BD31-4B8C-83A1-F6EECF244321}">
                <p14:modId xmlns:p14="http://schemas.microsoft.com/office/powerpoint/2010/main" val="4210743879"/>
              </p:ext>
            </p:extLst>
          </p:nvPr>
        </p:nvGraphicFramePr>
        <p:xfrm>
          <a:off x="2504327" y="4351780"/>
          <a:ext cx="4693024" cy="2209800"/>
        </p:xfrm>
        <a:graphic>
          <a:graphicData uri="http://schemas.openxmlformats.org/drawingml/2006/table">
            <a:tbl>
              <a:tblPr/>
              <a:tblGrid>
                <a:gridCol w="1173256">
                  <a:extLst>
                    <a:ext uri="{9D8B030D-6E8A-4147-A177-3AD203B41FA5}">
                      <a16:colId xmlns:a16="http://schemas.microsoft.com/office/drawing/2014/main" val="3245673915"/>
                    </a:ext>
                  </a:extLst>
                </a:gridCol>
                <a:gridCol w="1173256">
                  <a:extLst>
                    <a:ext uri="{9D8B030D-6E8A-4147-A177-3AD203B41FA5}">
                      <a16:colId xmlns:a16="http://schemas.microsoft.com/office/drawing/2014/main" val="4037235998"/>
                    </a:ext>
                  </a:extLst>
                </a:gridCol>
                <a:gridCol w="1173256">
                  <a:extLst>
                    <a:ext uri="{9D8B030D-6E8A-4147-A177-3AD203B41FA5}">
                      <a16:colId xmlns:a16="http://schemas.microsoft.com/office/drawing/2014/main" val="838720358"/>
                    </a:ext>
                  </a:extLst>
                </a:gridCol>
                <a:gridCol w="1173256">
                  <a:extLst>
                    <a:ext uri="{9D8B030D-6E8A-4147-A177-3AD203B41FA5}">
                      <a16:colId xmlns:a16="http://schemas.microsoft.com/office/drawing/2014/main" val="2264245826"/>
                    </a:ext>
                  </a:extLst>
                </a:gridCol>
              </a:tblGrid>
              <a:tr h="0">
                <a:tc>
                  <a:txBody>
                    <a:bodyPr/>
                    <a:lstStyle/>
                    <a:p>
                      <a:pPr algn="ctr" fontAlgn="t">
                        <a:lnSpc>
                          <a:spcPct val="150000"/>
                        </a:lnSpc>
                      </a:pPr>
                      <a:r>
                        <a:rPr lang="en-US" altLang="ja-JP" b="0" i="0" dirty="0">
                          <a:effectLst/>
                        </a:rPr>
                        <a:t>1</a:t>
                      </a:r>
                    </a:p>
                  </a:txBody>
                  <a:tcPr marL="38100" marR="38100" marT="15240" marB="15240">
                    <a:lnL>
                      <a:noFill/>
                    </a:lnL>
                    <a:lnR>
                      <a:noFill/>
                    </a:lnR>
                    <a:lnT>
                      <a:noFill/>
                    </a:lnT>
                    <a:lnB>
                      <a:noFill/>
                    </a:lnB>
                  </a:tcPr>
                </a:tc>
                <a:tc>
                  <a:txBody>
                    <a:bodyPr/>
                    <a:lstStyle/>
                    <a:p>
                      <a:pPr fontAlgn="t">
                        <a:lnSpc>
                          <a:spcPct val="150000"/>
                        </a:lnSpc>
                      </a:pPr>
                      <a:r>
                        <a:rPr lang="ja-JP" altLang="en-US" i="0">
                          <a:effectLst/>
                        </a:rPr>
                        <a:t>道徳心</a:t>
                      </a:r>
                    </a:p>
                  </a:txBody>
                  <a:tcPr marL="38100" marR="38100" marT="15240" marB="15240">
                    <a:lnL>
                      <a:noFill/>
                    </a:lnL>
                    <a:lnR>
                      <a:noFill/>
                    </a:lnR>
                    <a:lnT>
                      <a:noFill/>
                    </a:lnT>
                    <a:lnB>
                      <a:noFill/>
                    </a:lnB>
                  </a:tcPr>
                </a:tc>
                <a:tc>
                  <a:txBody>
                    <a:bodyPr/>
                    <a:lstStyle/>
                    <a:p>
                      <a:pPr fontAlgn="t">
                        <a:lnSpc>
                          <a:spcPct val="150000"/>
                        </a:lnSpc>
                      </a:pPr>
                      <a:r>
                        <a:rPr lang="ja-JP" altLang="en-US" i="0">
                          <a:effectLst/>
                        </a:rPr>
                        <a:t>創造性</a:t>
                      </a:r>
                    </a:p>
                  </a:txBody>
                  <a:tcPr marL="38100" marR="38100" marT="15240" marB="15240">
                    <a:lnL>
                      <a:noFill/>
                    </a:lnL>
                    <a:lnR>
                      <a:noFill/>
                    </a:lnR>
                    <a:lnT>
                      <a:noFill/>
                    </a:lnT>
                    <a:lnB>
                      <a:noFill/>
                    </a:lnB>
                  </a:tcPr>
                </a:tc>
                <a:tc>
                  <a:txBody>
                    <a:bodyPr/>
                    <a:lstStyle/>
                    <a:p>
                      <a:pPr fontAlgn="t">
                        <a:lnSpc>
                          <a:spcPct val="150000"/>
                        </a:lnSpc>
                      </a:pPr>
                      <a:r>
                        <a:rPr lang="ja-JP" altLang="en-US" i="0" dirty="0">
                          <a:effectLst/>
                        </a:rPr>
                        <a:t>公共</a:t>
                      </a:r>
                    </a:p>
                  </a:txBody>
                  <a:tcPr marL="38100" marR="38100" marT="15240" marB="15240">
                    <a:lnL>
                      <a:noFill/>
                    </a:lnL>
                    <a:lnR>
                      <a:noFill/>
                    </a:lnR>
                    <a:lnT>
                      <a:noFill/>
                    </a:lnT>
                    <a:lnB>
                      <a:noFill/>
                    </a:lnB>
                  </a:tcPr>
                </a:tc>
                <a:extLst>
                  <a:ext uri="{0D108BD9-81ED-4DB2-BD59-A6C34878D82A}">
                    <a16:rowId xmlns:a16="http://schemas.microsoft.com/office/drawing/2014/main" val="1158578585"/>
                  </a:ext>
                </a:extLst>
              </a:tr>
              <a:tr h="0">
                <a:tc>
                  <a:txBody>
                    <a:bodyPr/>
                    <a:lstStyle/>
                    <a:p>
                      <a:pPr algn="ctr" fontAlgn="t">
                        <a:lnSpc>
                          <a:spcPct val="150000"/>
                        </a:lnSpc>
                      </a:pPr>
                      <a:r>
                        <a:rPr lang="en-US" altLang="ja-JP" b="0" i="0" dirty="0">
                          <a:effectLst/>
                        </a:rPr>
                        <a:t>2</a:t>
                      </a:r>
                    </a:p>
                  </a:txBody>
                  <a:tcPr marL="38100" marR="38100" marT="15240" marB="15240">
                    <a:lnL>
                      <a:noFill/>
                    </a:lnL>
                    <a:lnR>
                      <a:noFill/>
                    </a:lnR>
                    <a:lnT>
                      <a:noFill/>
                    </a:lnT>
                    <a:lnB>
                      <a:noFill/>
                    </a:lnB>
                  </a:tcPr>
                </a:tc>
                <a:tc>
                  <a:txBody>
                    <a:bodyPr/>
                    <a:lstStyle/>
                    <a:p>
                      <a:pPr fontAlgn="t">
                        <a:lnSpc>
                          <a:spcPct val="150000"/>
                        </a:lnSpc>
                      </a:pPr>
                      <a:r>
                        <a:rPr lang="ja-JP" altLang="en-US" i="0" dirty="0">
                          <a:effectLst/>
                        </a:rPr>
                        <a:t>道徳心</a:t>
                      </a:r>
                    </a:p>
                  </a:txBody>
                  <a:tcPr marL="38100" marR="38100" marT="15240" marB="15240">
                    <a:lnL>
                      <a:noFill/>
                    </a:lnL>
                    <a:lnR>
                      <a:noFill/>
                    </a:lnR>
                    <a:lnT>
                      <a:noFill/>
                    </a:lnT>
                    <a:lnB>
                      <a:noFill/>
                    </a:lnB>
                  </a:tcPr>
                </a:tc>
                <a:tc>
                  <a:txBody>
                    <a:bodyPr/>
                    <a:lstStyle/>
                    <a:p>
                      <a:pPr fontAlgn="t">
                        <a:lnSpc>
                          <a:spcPct val="150000"/>
                        </a:lnSpc>
                      </a:pPr>
                      <a:r>
                        <a:rPr lang="ja-JP" altLang="en-US" i="0">
                          <a:effectLst/>
                        </a:rPr>
                        <a:t>探究心</a:t>
                      </a:r>
                    </a:p>
                  </a:txBody>
                  <a:tcPr marL="38100" marR="38100" marT="15240" marB="15240">
                    <a:lnL>
                      <a:noFill/>
                    </a:lnL>
                    <a:lnR>
                      <a:noFill/>
                    </a:lnR>
                    <a:lnT>
                      <a:noFill/>
                    </a:lnT>
                    <a:lnB>
                      <a:noFill/>
                    </a:lnB>
                  </a:tcPr>
                </a:tc>
                <a:tc>
                  <a:txBody>
                    <a:bodyPr/>
                    <a:lstStyle/>
                    <a:p>
                      <a:pPr fontAlgn="t">
                        <a:lnSpc>
                          <a:spcPct val="150000"/>
                        </a:lnSpc>
                      </a:pPr>
                      <a:r>
                        <a:rPr lang="ja-JP" altLang="en-US" i="0">
                          <a:effectLst/>
                        </a:rPr>
                        <a:t>遵法</a:t>
                      </a:r>
                    </a:p>
                  </a:txBody>
                  <a:tcPr marL="38100" marR="38100" marT="15240" marB="15240">
                    <a:lnL>
                      <a:noFill/>
                    </a:lnL>
                    <a:lnR>
                      <a:noFill/>
                    </a:lnR>
                    <a:lnT>
                      <a:noFill/>
                    </a:lnT>
                    <a:lnB>
                      <a:noFill/>
                    </a:lnB>
                  </a:tcPr>
                </a:tc>
                <a:extLst>
                  <a:ext uri="{0D108BD9-81ED-4DB2-BD59-A6C34878D82A}">
                    <a16:rowId xmlns:a16="http://schemas.microsoft.com/office/drawing/2014/main" val="1141477895"/>
                  </a:ext>
                </a:extLst>
              </a:tr>
              <a:tr h="0">
                <a:tc>
                  <a:txBody>
                    <a:bodyPr/>
                    <a:lstStyle/>
                    <a:p>
                      <a:pPr algn="ctr" fontAlgn="t">
                        <a:lnSpc>
                          <a:spcPct val="150000"/>
                        </a:lnSpc>
                      </a:pPr>
                      <a:r>
                        <a:rPr lang="en-US" altLang="ja-JP" b="0" i="0" dirty="0">
                          <a:effectLst/>
                        </a:rPr>
                        <a:t>3</a:t>
                      </a:r>
                    </a:p>
                  </a:txBody>
                  <a:tcPr marL="38100" marR="38100" marT="15240" marB="15240">
                    <a:lnL>
                      <a:noFill/>
                    </a:lnL>
                    <a:lnR>
                      <a:noFill/>
                    </a:lnR>
                    <a:lnT>
                      <a:noFill/>
                    </a:lnT>
                    <a:lnB>
                      <a:noFill/>
                    </a:lnB>
                  </a:tcPr>
                </a:tc>
                <a:tc>
                  <a:txBody>
                    <a:bodyPr/>
                    <a:lstStyle/>
                    <a:p>
                      <a:pPr fontAlgn="t">
                        <a:lnSpc>
                          <a:spcPct val="150000"/>
                        </a:lnSpc>
                      </a:pPr>
                      <a:r>
                        <a:rPr lang="ja-JP" altLang="en-US" i="0">
                          <a:effectLst/>
                        </a:rPr>
                        <a:t>道徳心</a:t>
                      </a:r>
                    </a:p>
                  </a:txBody>
                  <a:tcPr marL="38100" marR="38100" marT="15240" marB="15240">
                    <a:lnL>
                      <a:noFill/>
                    </a:lnL>
                    <a:lnR>
                      <a:noFill/>
                    </a:lnR>
                    <a:lnT>
                      <a:noFill/>
                    </a:lnT>
                    <a:lnB>
                      <a:noFill/>
                    </a:lnB>
                  </a:tcPr>
                </a:tc>
                <a:tc>
                  <a:txBody>
                    <a:bodyPr/>
                    <a:lstStyle/>
                    <a:p>
                      <a:pPr fontAlgn="t">
                        <a:lnSpc>
                          <a:spcPct val="150000"/>
                        </a:lnSpc>
                      </a:pPr>
                      <a:r>
                        <a:rPr lang="ja-JP" altLang="en-US" i="0" dirty="0">
                          <a:effectLst/>
                        </a:rPr>
                        <a:t>探究心</a:t>
                      </a:r>
                    </a:p>
                  </a:txBody>
                  <a:tcPr marL="38100" marR="38100" marT="15240" marB="15240">
                    <a:lnL>
                      <a:noFill/>
                    </a:lnL>
                    <a:lnR>
                      <a:noFill/>
                    </a:lnR>
                    <a:lnT>
                      <a:noFill/>
                    </a:lnT>
                    <a:lnB>
                      <a:noFill/>
                    </a:lnB>
                  </a:tcPr>
                </a:tc>
                <a:tc>
                  <a:txBody>
                    <a:bodyPr/>
                    <a:lstStyle/>
                    <a:p>
                      <a:pPr fontAlgn="t">
                        <a:lnSpc>
                          <a:spcPct val="150000"/>
                        </a:lnSpc>
                      </a:pPr>
                      <a:r>
                        <a:rPr lang="ja-JP" altLang="en-US" i="0">
                          <a:effectLst/>
                        </a:rPr>
                        <a:t>公共</a:t>
                      </a:r>
                    </a:p>
                  </a:txBody>
                  <a:tcPr marL="38100" marR="38100" marT="15240" marB="15240">
                    <a:lnL>
                      <a:noFill/>
                    </a:lnL>
                    <a:lnR>
                      <a:noFill/>
                    </a:lnR>
                    <a:lnT>
                      <a:noFill/>
                    </a:lnT>
                    <a:lnB>
                      <a:noFill/>
                    </a:lnB>
                  </a:tcPr>
                </a:tc>
                <a:extLst>
                  <a:ext uri="{0D108BD9-81ED-4DB2-BD59-A6C34878D82A}">
                    <a16:rowId xmlns:a16="http://schemas.microsoft.com/office/drawing/2014/main" val="1921048235"/>
                  </a:ext>
                </a:extLst>
              </a:tr>
              <a:tr h="0">
                <a:tc>
                  <a:txBody>
                    <a:bodyPr/>
                    <a:lstStyle/>
                    <a:p>
                      <a:pPr algn="ctr" fontAlgn="t">
                        <a:lnSpc>
                          <a:spcPct val="150000"/>
                        </a:lnSpc>
                      </a:pPr>
                      <a:r>
                        <a:rPr lang="en-US" altLang="ja-JP" b="0" i="0" dirty="0">
                          <a:effectLst/>
                        </a:rPr>
                        <a:t>4</a:t>
                      </a:r>
                    </a:p>
                  </a:txBody>
                  <a:tcPr marL="38100" marR="38100" marT="15240" marB="15240">
                    <a:lnL>
                      <a:noFill/>
                    </a:lnL>
                    <a:lnR>
                      <a:noFill/>
                    </a:lnR>
                    <a:lnT>
                      <a:noFill/>
                    </a:lnT>
                    <a:lnB>
                      <a:noFill/>
                    </a:lnB>
                  </a:tcPr>
                </a:tc>
                <a:tc>
                  <a:txBody>
                    <a:bodyPr/>
                    <a:lstStyle/>
                    <a:p>
                      <a:pPr fontAlgn="t">
                        <a:lnSpc>
                          <a:spcPct val="150000"/>
                        </a:lnSpc>
                      </a:pPr>
                      <a:r>
                        <a:rPr lang="ja-JP" altLang="en-US" i="0">
                          <a:effectLst/>
                        </a:rPr>
                        <a:t>感性</a:t>
                      </a:r>
                    </a:p>
                  </a:txBody>
                  <a:tcPr marL="38100" marR="38100" marT="15240" marB="15240">
                    <a:lnL>
                      <a:noFill/>
                    </a:lnL>
                    <a:lnR>
                      <a:noFill/>
                    </a:lnR>
                    <a:lnT>
                      <a:noFill/>
                    </a:lnT>
                    <a:lnB>
                      <a:noFill/>
                    </a:lnB>
                  </a:tcPr>
                </a:tc>
                <a:tc>
                  <a:txBody>
                    <a:bodyPr/>
                    <a:lstStyle/>
                    <a:p>
                      <a:pPr fontAlgn="t">
                        <a:lnSpc>
                          <a:spcPct val="150000"/>
                        </a:lnSpc>
                      </a:pPr>
                      <a:r>
                        <a:rPr lang="ja-JP" altLang="en-US" i="0">
                          <a:effectLst/>
                        </a:rPr>
                        <a:t>探究心</a:t>
                      </a:r>
                    </a:p>
                  </a:txBody>
                  <a:tcPr marL="38100" marR="38100" marT="15240" marB="15240">
                    <a:lnL>
                      <a:noFill/>
                    </a:lnL>
                    <a:lnR>
                      <a:noFill/>
                    </a:lnR>
                    <a:lnT>
                      <a:noFill/>
                    </a:lnT>
                    <a:lnB>
                      <a:noFill/>
                    </a:lnB>
                  </a:tcPr>
                </a:tc>
                <a:tc>
                  <a:txBody>
                    <a:bodyPr/>
                    <a:lstStyle/>
                    <a:p>
                      <a:pPr fontAlgn="t">
                        <a:lnSpc>
                          <a:spcPct val="150000"/>
                        </a:lnSpc>
                      </a:pPr>
                      <a:r>
                        <a:rPr lang="ja-JP" altLang="en-US" i="0">
                          <a:effectLst/>
                        </a:rPr>
                        <a:t>遵法</a:t>
                      </a:r>
                    </a:p>
                  </a:txBody>
                  <a:tcPr marL="38100" marR="38100" marT="15240" marB="15240">
                    <a:lnL>
                      <a:noFill/>
                    </a:lnL>
                    <a:lnR>
                      <a:noFill/>
                    </a:lnR>
                    <a:lnT>
                      <a:noFill/>
                    </a:lnT>
                    <a:lnB>
                      <a:noFill/>
                    </a:lnB>
                  </a:tcPr>
                </a:tc>
                <a:extLst>
                  <a:ext uri="{0D108BD9-81ED-4DB2-BD59-A6C34878D82A}">
                    <a16:rowId xmlns:a16="http://schemas.microsoft.com/office/drawing/2014/main" val="517356183"/>
                  </a:ext>
                </a:extLst>
              </a:tr>
              <a:tr h="0">
                <a:tc>
                  <a:txBody>
                    <a:bodyPr/>
                    <a:lstStyle/>
                    <a:p>
                      <a:pPr algn="ctr" fontAlgn="t">
                        <a:lnSpc>
                          <a:spcPct val="150000"/>
                        </a:lnSpc>
                      </a:pPr>
                      <a:r>
                        <a:rPr lang="en-US" altLang="ja-JP" b="0" i="0" dirty="0">
                          <a:effectLst/>
                        </a:rPr>
                        <a:t>5</a:t>
                      </a:r>
                    </a:p>
                  </a:txBody>
                  <a:tcPr marL="38100" marR="38100" marT="15240" marB="15240">
                    <a:lnL>
                      <a:noFill/>
                    </a:lnL>
                    <a:lnR>
                      <a:noFill/>
                    </a:lnR>
                    <a:lnT>
                      <a:noFill/>
                    </a:lnT>
                    <a:lnB>
                      <a:noFill/>
                    </a:lnB>
                  </a:tcPr>
                </a:tc>
                <a:tc>
                  <a:txBody>
                    <a:bodyPr/>
                    <a:lstStyle/>
                    <a:p>
                      <a:pPr fontAlgn="t">
                        <a:lnSpc>
                          <a:spcPct val="150000"/>
                        </a:lnSpc>
                      </a:pPr>
                      <a:r>
                        <a:rPr lang="ja-JP" altLang="en-US" i="0" dirty="0">
                          <a:effectLst/>
                        </a:rPr>
                        <a:t>感性</a:t>
                      </a:r>
                    </a:p>
                  </a:txBody>
                  <a:tcPr marL="38100" marR="38100" marT="15240" marB="15240">
                    <a:lnL>
                      <a:noFill/>
                    </a:lnL>
                    <a:lnR>
                      <a:noFill/>
                    </a:lnR>
                    <a:lnT>
                      <a:noFill/>
                    </a:lnT>
                    <a:lnB>
                      <a:noFill/>
                    </a:lnB>
                  </a:tcPr>
                </a:tc>
                <a:tc>
                  <a:txBody>
                    <a:bodyPr/>
                    <a:lstStyle/>
                    <a:p>
                      <a:pPr fontAlgn="t">
                        <a:lnSpc>
                          <a:spcPct val="150000"/>
                        </a:lnSpc>
                      </a:pPr>
                      <a:r>
                        <a:rPr lang="ja-JP" altLang="en-US" i="0" dirty="0">
                          <a:effectLst/>
                        </a:rPr>
                        <a:t>創造性</a:t>
                      </a:r>
                    </a:p>
                  </a:txBody>
                  <a:tcPr marL="38100" marR="38100" marT="15240" marB="15240">
                    <a:lnL>
                      <a:noFill/>
                    </a:lnL>
                    <a:lnR>
                      <a:noFill/>
                    </a:lnR>
                    <a:lnT>
                      <a:noFill/>
                    </a:lnT>
                    <a:lnB>
                      <a:noFill/>
                    </a:lnB>
                  </a:tcPr>
                </a:tc>
                <a:tc>
                  <a:txBody>
                    <a:bodyPr/>
                    <a:lstStyle/>
                    <a:p>
                      <a:pPr fontAlgn="t">
                        <a:lnSpc>
                          <a:spcPct val="150000"/>
                        </a:lnSpc>
                      </a:pPr>
                      <a:r>
                        <a:rPr lang="ja-JP" altLang="en-US" i="0" dirty="0">
                          <a:effectLst/>
                        </a:rPr>
                        <a:t>公共</a:t>
                      </a:r>
                    </a:p>
                  </a:txBody>
                  <a:tcPr marL="38100" marR="38100" marT="15240" marB="15240">
                    <a:lnL>
                      <a:noFill/>
                    </a:lnL>
                    <a:lnR>
                      <a:noFill/>
                    </a:lnR>
                    <a:lnT>
                      <a:noFill/>
                    </a:lnT>
                    <a:lnB>
                      <a:noFill/>
                    </a:lnB>
                  </a:tcPr>
                </a:tc>
                <a:extLst>
                  <a:ext uri="{0D108BD9-81ED-4DB2-BD59-A6C34878D82A}">
                    <a16:rowId xmlns:a16="http://schemas.microsoft.com/office/drawing/2014/main" val="3313452691"/>
                  </a:ext>
                </a:extLst>
              </a:tr>
            </a:tbl>
          </a:graphicData>
        </a:graphic>
      </p:graphicFrame>
      <p:graphicFrame>
        <p:nvGraphicFramePr>
          <p:cNvPr id="8" name="表 8">
            <a:extLst>
              <a:ext uri="{FF2B5EF4-FFF2-40B4-BE49-F238E27FC236}">
                <a16:creationId xmlns:a16="http://schemas.microsoft.com/office/drawing/2014/main" id="{C455E7E4-A0A7-4304-B3ED-E4A80A571E9F}"/>
              </a:ext>
            </a:extLst>
          </p:cNvPr>
          <p:cNvGraphicFramePr>
            <a:graphicFrameLocks noGrp="1"/>
          </p:cNvGraphicFramePr>
          <p:nvPr>
            <p:extLst>
              <p:ext uri="{D42A27DB-BD31-4B8C-83A1-F6EECF244321}">
                <p14:modId xmlns:p14="http://schemas.microsoft.com/office/powerpoint/2010/main" val="4241278654"/>
              </p:ext>
            </p:extLst>
          </p:nvPr>
        </p:nvGraphicFramePr>
        <p:xfrm>
          <a:off x="3685800" y="4014634"/>
          <a:ext cx="3511551" cy="370840"/>
        </p:xfrm>
        <a:graphic>
          <a:graphicData uri="http://schemas.openxmlformats.org/drawingml/2006/table">
            <a:tbl>
              <a:tblPr firstRow="1" bandRow="1">
                <a:tableStyleId>{5C22544A-7EE6-4342-B048-85BDC9FD1C3A}</a:tableStyleId>
              </a:tblPr>
              <a:tblGrid>
                <a:gridCol w="1192120">
                  <a:extLst>
                    <a:ext uri="{9D8B030D-6E8A-4147-A177-3AD203B41FA5}">
                      <a16:colId xmlns:a16="http://schemas.microsoft.com/office/drawing/2014/main" val="698176472"/>
                    </a:ext>
                  </a:extLst>
                </a:gridCol>
                <a:gridCol w="1000125">
                  <a:extLst>
                    <a:ext uri="{9D8B030D-6E8A-4147-A177-3AD203B41FA5}">
                      <a16:colId xmlns:a16="http://schemas.microsoft.com/office/drawing/2014/main" val="299312194"/>
                    </a:ext>
                  </a:extLst>
                </a:gridCol>
                <a:gridCol w="1319306">
                  <a:extLst>
                    <a:ext uri="{9D8B030D-6E8A-4147-A177-3AD203B41FA5}">
                      <a16:colId xmlns:a16="http://schemas.microsoft.com/office/drawing/2014/main" val="3204153512"/>
                    </a:ext>
                  </a:extLst>
                </a:gridCol>
              </a:tblGrid>
              <a:tr h="370840">
                <a:tc>
                  <a:txBody>
                    <a:bodyPr/>
                    <a:lstStyle/>
                    <a:p>
                      <a:r>
                        <a:rPr kumimoji="1" lang="en-US" altLang="ja-JP" dirty="0">
                          <a:solidFill>
                            <a:schemeClr val="tx1"/>
                          </a:solidFill>
                        </a:rPr>
                        <a:t>A</a:t>
                      </a:r>
                      <a:endParaRPr kumimoji="1" lang="ja-JP" altLang="en-US" dirty="0">
                        <a:solidFill>
                          <a:schemeClr val="tx1"/>
                        </a:solidFill>
                      </a:endParaRPr>
                    </a:p>
                  </a:txBody>
                  <a:tcPr>
                    <a:noFill/>
                  </a:tcPr>
                </a:tc>
                <a:tc>
                  <a:txBody>
                    <a:bodyPr/>
                    <a:lstStyle/>
                    <a:p>
                      <a:r>
                        <a:rPr kumimoji="1" lang="en-US" altLang="ja-JP" dirty="0">
                          <a:solidFill>
                            <a:schemeClr val="tx1"/>
                          </a:solidFill>
                        </a:rPr>
                        <a:t>B</a:t>
                      </a:r>
                      <a:endParaRPr kumimoji="1" lang="ja-JP" altLang="en-US" dirty="0">
                        <a:solidFill>
                          <a:schemeClr val="tx1"/>
                        </a:solidFill>
                      </a:endParaRPr>
                    </a:p>
                  </a:txBody>
                  <a:tcPr>
                    <a:noFill/>
                  </a:tcPr>
                </a:tc>
                <a:tc>
                  <a:txBody>
                    <a:bodyPr/>
                    <a:lstStyle/>
                    <a:p>
                      <a:r>
                        <a:rPr kumimoji="1" lang="en-US" altLang="ja-JP" dirty="0">
                          <a:solidFill>
                            <a:schemeClr val="tx1"/>
                          </a:solidFill>
                        </a:rPr>
                        <a:t>C</a:t>
                      </a:r>
                      <a:endParaRPr kumimoji="1" lang="ja-JP" altLang="en-US" dirty="0">
                        <a:solidFill>
                          <a:schemeClr val="tx1"/>
                        </a:solidFill>
                      </a:endParaRPr>
                    </a:p>
                  </a:txBody>
                  <a:tcPr>
                    <a:noFill/>
                  </a:tcPr>
                </a:tc>
                <a:extLst>
                  <a:ext uri="{0D108BD9-81ED-4DB2-BD59-A6C34878D82A}">
                    <a16:rowId xmlns:a16="http://schemas.microsoft.com/office/drawing/2014/main" val="6011894"/>
                  </a:ext>
                </a:extLst>
              </a:tr>
            </a:tbl>
          </a:graphicData>
        </a:graphic>
      </p:graphicFrame>
      <p:sp>
        <p:nvSpPr>
          <p:cNvPr id="9" name="テキスト ボックス 8">
            <a:extLst>
              <a:ext uri="{FF2B5EF4-FFF2-40B4-BE49-F238E27FC236}">
                <a16:creationId xmlns:a16="http://schemas.microsoft.com/office/drawing/2014/main" id="{4A83B4C6-79D4-49CD-A962-6D1B6138DEDB}"/>
              </a:ext>
            </a:extLst>
          </p:cNvPr>
          <p:cNvSpPr txBox="1"/>
          <p:nvPr/>
        </p:nvSpPr>
        <p:spPr>
          <a:xfrm>
            <a:off x="1873623" y="4046790"/>
            <a:ext cx="1968313" cy="369332"/>
          </a:xfrm>
          <a:prstGeom prst="rect">
            <a:avLst/>
          </a:prstGeom>
          <a:noFill/>
        </p:spPr>
        <p:txBody>
          <a:bodyPr wrap="square" rtlCol="0">
            <a:spAutoFit/>
          </a:bodyPr>
          <a:lstStyle/>
          <a:p>
            <a:r>
              <a:rPr kumimoji="1" lang="en-US" altLang="ja-JP" dirty="0"/>
              <a:t>(</a:t>
            </a:r>
            <a:r>
              <a:rPr kumimoji="1" lang="ja-JP" altLang="en-US" dirty="0"/>
              <a:t>組み合わせ</a:t>
            </a:r>
            <a:r>
              <a:rPr kumimoji="1" lang="en-US" altLang="ja-JP" dirty="0"/>
              <a:t>)</a:t>
            </a:r>
            <a:endParaRPr kumimoji="1" lang="ja-JP" altLang="en-US" dirty="0"/>
          </a:p>
        </p:txBody>
      </p:sp>
    </p:spTree>
    <p:extLst>
      <p:ext uri="{BB962C8B-B14F-4D97-AF65-F5344CB8AC3E}">
        <p14:creationId xmlns:p14="http://schemas.microsoft.com/office/powerpoint/2010/main" val="1545154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39C5C91-B2BA-4C03-97A1-807605C11260}"/>
              </a:ext>
            </a:extLst>
          </p:cNvPr>
          <p:cNvSpPr txBox="1"/>
          <p:nvPr/>
        </p:nvSpPr>
        <p:spPr>
          <a:xfrm>
            <a:off x="1514475" y="603081"/>
            <a:ext cx="400050" cy="461665"/>
          </a:xfrm>
          <a:prstGeom prst="rect">
            <a:avLst/>
          </a:prstGeom>
          <a:noFill/>
        </p:spPr>
        <p:txBody>
          <a:bodyPr wrap="square" rtlCol="0">
            <a:spAutoFit/>
          </a:bodyPr>
          <a:lstStyle/>
          <a:p>
            <a:r>
              <a:rPr kumimoji="1" lang="ja-JP" altLang="en-US" sz="2400" b="1" dirty="0"/>
              <a:t>１</a:t>
            </a:r>
          </a:p>
        </p:txBody>
      </p:sp>
      <p:sp>
        <p:nvSpPr>
          <p:cNvPr id="4" name="テキスト ボックス 3">
            <a:extLst>
              <a:ext uri="{FF2B5EF4-FFF2-40B4-BE49-F238E27FC236}">
                <a16:creationId xmlns:a16="http://schemas.microsoft.com/office/drawing/2014/main" id="{07EDA525-E0E5-4EE9-8DC1-3AE2E3C2BCC3}"/>
              </a:ext>
            </a:extLst>
          </p:cNvPr>
          <p:cNvSpPr txBox="1"/>
          <p:nvPr/>
        </p:nvSpPr>
        <p:spPr>
          <a:xfrm>
            <a:off x="1104900" y="1811715"/>
            <a:ext cx="10629900" cy="4212692"/>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「教育基本法」第２条には次のようにある。</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１．幅広い知識と教養を身に付け、真理を求める態度を養い、豊かな情操と</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道徳心</a:t>
            </a:r>
            <a:r>
              <a:rPr lang="ja-JP" altLang="en-US" b="0" i="0" dirty="0">
                <a:solidFill>
                  <a:srgbClr val="434343"/>
                </a:solidFill>
                <a:effectLst/>
                <a:latin typeface="メイリオ" panose="020B0604030504040204" pitchFamily="50" charset="-128"/>
                <a:ea typeface="メイリオ" panose="020B0604030504040204" pitchFamily="50" charset="-128"/>
              </a:rPr>
              <a:t>を培うとともに、</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健やかな身体を養うこと。</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２．個人の価値を尊重して、その能力を伸ばし、</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創造性</a:t>
            </a:r>
            <a:r>
              <a:rPr lang="ja-JP" altLang="en-US" b="0" i="0" dirty="0">
                <a:solidFill>
                  <a:srgbClr val="434343"/>
                </a:solidFill>
                <a:effectLst/>
                <a:latin typeface="メイリオ" panose="020B0604030504040204" pitchFamily="50" charset="-128"/>
                <a:ea typeface="メイリオ" panose="020B0604030504040204" pitchFamily="50" charset="-128"/>
              </a:rPr>
              <a:t>を培い、自主及び自律の精神を養うとともに、</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職業及び生活との関連を重視し、勤労を重んじる態度を養うこと。</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３．正義と責任、男女の平等、自他の敬愛と協力を重んずるとともに、</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公共</a:t>
            </a:r>
            <a:r>
              <a:rPr lang="ja-JP" altLang="en-US" b="0" i="0" dirty="0">
                <a:solidFill>
                  <a:srgbClr val="434343"/>
                </a:solidFill>
                <a:effectLst/>
                <a:latin typeface="メイリオ" panose="020B0604030504040204" pitchFamily="50" charset="-128"/>
                <a:ea typeface="メイリオ" panose="020B0604030504040204" pitchFamily="50" charset="-128"/>
              </a:rPr>
              <a:t>の精神に基づき、主体的</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に社会の形成に参画し、その発展に寄与する態度を養うこと。</a:t>
            </a:r>
            <a:br>
              <a:rPr lang="ja-JP" altLang="en-US" dirty="0"/>
            </a:br>
            <a:endParaRPr lang="en-US" altLang="ja-JP" dirty="0"/>
          </a:p>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　　以上より正しい組み合わせは１である。</a:t>
            </a:r>
            <a:endParaRPr lang="ja-JP" altLang="en-US" dirty="0"/>
          </a:p>
        </p:txBody>
      </p:sp>
      <p:sp>
        <p:nvSpPr>
          <p:cNvPr id="5" name="矢印: 五方向 4">
            <a:extLst>
              <a:ext uri="{FF2B5EF4-FFF2-40B4-BE49-F238E27FC236}">
                <a16:creationId xmlns:a16="http://schemas.microsoft.com/office/drawing/2014/main" id="{CBF3B3C3-53B4-4C57-B826-FF0A0FEFFF23}"/>
              </a:ext>
            </a:extLst>
          </p:cNvPr>
          <p:cNvSpPr/>
          <p:nvPr/>
        </p:nvSpPr>
        <p:spPr>
          <a:xfrm>
            <a:off x="342900" y="624364"/>
            <a:ext cx="1019175" cy="419100"/>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CA84C90-3D64-4689-8428-10308B3D9D57}"/>
              </a:ext>
            </a:extLst>
          </p:cNvPr>
          <p:cNvSpPr txBox="1"/>
          <p:nvPr/>
        </p:nvSpPr>
        <p:spPr>
          <a:xfrm>
            <a:off x="409575" y="674132"/>
            <a:ext cx="695325" cy="369332"/>
          </a:xfrm>
          <a:prstGeom prst="rect">
            <a:avLst/>
          </a:prstGeom>
          <a:noFill/>
        </p:spPr>
        <p:txBody>
          <a:bodyPr wrap="square" rtlCol="0">
            <a:spAutoFit/>
          </a:bodyPr>
          <a:lstStyle/>
          <a:p>
            <a:r>
              <a:rPr kumimoji="1" lang="ja-JP" altLang="en-US" dirty="0"/>
              <a:t>回答</a:t>
            </a:r>
          </a:p>
        </p:txBody>
      </p:sp>
      <p:sp>
        <p:nvSpPr>
          <p:cNvPr id="7" name="矢印: 五方向 6">
            <a:extLst>
              <a:ext uri="{FF2B5EF4-FFF2-40B4-BE49-F238E27FC236}">
                <a16:creationId xmlns:a16="http://schemas.microsoft.com/office/drawing/2014/main" id="{675F0D58-1340-4DEF-B855-92B8D5C4EF8C}"/>
              </a:ext>
            </a:extLst>
          </p:cNvPr>
          <p:cNvSpPr/>
          <p:nvPr/>
        </p:nvSpPr>
        <p:spPr>
          <a:xfrm>
            <a:off x="342899" y="1272722"/>
            <a:ext cx="1019175" cy="538993"/>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8" name="テキスト ボックス 6">
            <a:extLst>
              <a:ext uri="{FF2B5EF4-FFF2-40B4-BE49-F238E27FC236}">
                <a16:creationId xmlns:a16="http://schemas.microsoft.com/office/drawing/2014/main" id="{3326369D-8386-46A1-ABE3-578D272D4D29}"/>
              </a:ext>
            </a:extLst>
          </p:cNvPr>
          <p:cNvSpPr txBox="1"/>
          <p:nvPr/>
        </p:nvSpPr>
        <p:spPr>
          <a:xfrm>
            <a:off x="410135" y="1396217"/>
            <a:ext cx="725664" cy="369332"/>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dirty="0"/>
              <a:t>解説</a:t>
            </a:r>
          </a:p>
        </p:txBody>
      </p:sp>
    </p:spTree>
    <p:extLst>
      <p:ext uri="{BB962C8B-B14F-4D97-AF65-F5344CB8AC3E}">
        <p14:creationId xmlns:p14="http://schemas.microsoft.com/office/powerpoint/2010/main" val="383263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66093168-7EF9-4670-B7CF-BDB78BE37D21}"/>
              </a:ext>
            </a:extLst>
          </p:cNvPr>
          <p:cNvSpPr txBox="1"/>
          <p:nvPr/>
        </p:nvSpPr>
        <p:spPr>
          <a:xfrm>
            <a:off x="735105" y="302653"/>
            <a:ext cx="6096000" cy="369332"/>
          </a:xfrm>
          <a:prstGeom prst="rect">
            <a:avLst/>
          </a:prstGeom>
          <a:noFill/>
        </p:spPr>
        <p:txBody>
          <a:bodyPr wrap="square">
            <a:spAutoFit/>
          </a:bodyPr>
          <a:lstStyle/>
          <a:p>
            <a:pPr algn="l"/>
            <a:r>
              <a:rPr lang="ja-JP" altLang="en-US" b="1" i="0" dirty="0">
                <a:solidFill>
                  <a:srgbClr val="333333"/>
                </a:solidFill>
                <a:effectLst/>
                <a:latin typeface="游ゴシック体"/>
              </a:rPr>
              <a:t>教育基本法の成り立ち</a:t>
            </a:r>
          </a:p>
        </p:txBody>
      </p:sp>
      <p:sp>
        <p:nvSpPr>
          <p:cNvPr id="5" name="テキスト ボックス 4">
            <a:extLst>
              <a:ext uri="{FF2B5EF4-FFF2-40B4-BE49-F238E27FC236}">
                <a16:creationId xmlns:a16="http://schemas.microsoft.com/office/drawing/2014/main" id="{4892C7DC-16D7-4903-B11B-9EA27B6C4210}"/>
              </a:ext>
            </a:extLst>
          </p:cNvPr>
          <p:cNvSpPr txBox="1"/>
          <p:nvPr/>
        </p:nvSpPr>
        <p:spPr>
          <a:xfrm>
            <a:off x="735105" y="860646"/>
            <a:ext cx="11322423" cy="646331"/>
          </a:xfrm>
          <a:prstGeom prst="rect">
            <a:avLst/>
          </a:prstGeom>
          <a:noFill/>
        </p:spPr>
        <p:txBody>
          <a:bodyPr wrap="square">
            <a:spAutoFit/>
          </a:bodyPr>
          <a:lstStyle/>
          <a:p>
            <a:r>
              <a:rPr lang="ja-JP" altLang="en-US" b="0" i="0" dirty="0">
                <a:solidFill>
                  <a:srgbClr val="333333"/>
                </a:solidFill>
                <a:effectLst/>
                <a:latin typeface="游ゴシック体"/>
              </a:rPr>
              <a:t>「</a:t>
            </a:r>
            <a:r>
              <a:rPr lang="ja-JP" altLang="en-US" b="1" i="0" dirty="0">
                <a:solidFill>
                  <a:srgbClr val="333333"/>
                </a:solidFill>
                <a:effectLst/>
                <a:latin typeface="游ゴシック体"/>
              </a:rPr>
              <a:t>教育基本法</a:t>
            </a:r>
            <a:r>
              <a:rPr lang="ja-JP" altLang="en-US" b="0" i="0" dirty="0">
                <a:solidFill>
                  <a:srgbClr val="333333"/>
                </a:solidFill>
                <a:effectLst/>
                <a:latin typeface="游ゴシック体"/>
              </a:rPr>
              <a:t>」とは、</a:t>
            </a:r>
            <a:r>
              <a:rPr lang="en-US" altLang="ja-JP" b="1" i="0" dirty="0">
                <a:solidFill>
                  <a:srgbClr val="333333"/>
                </a:solidFill>
                <a:effectLst/>
                <a:highlight>
                  <a:srgbClr val="FFFF00"/>
                </a:highlight>
                <a:latin typeface="游ゴシック体"/>
              </a:rPr>
              <a:t>1947</a:t>
            </a:r>
            <a:r>
              <a:rPr lang="ja-JP" altLang="en-US" b="1" i="0" dirty="0">
                <a:solidFill>
                  <a:srgbClr val="333333"/>
                </a:solidFill>
                <a:effectLst/>
                <a:highlight>
                  <a:srgbClr val="FFFF00"/>
                </a:highlight>
                <a:latin typeface="游ゴシック体"/>
              </a:rPr>
              <a:t>年</a:t>
            </a:r>
            <a:r>
              <a:rPr lang="en-US" altLang="ja-JP" b="1" i="0" dirty="0">
                <a:solidFill>
                  <a:srgbClr val="333333"/>
                </a:solidFill>
                <a:effectLst/>
                <a:highlight>
                  <a:srgbClr val="FFFF00"/>
                </a:highlight>
                <a:latin typeface="游ゴシック体"/>
              </a:rPr>
              <a:t>3</a:t>
            </a:r>
            <a:r>
              <a:rPr lang="ja-JP" altLang="en-US" b="1" i="0" dirty="0">
                <a:solidFill>
                  <a:srgbClr val="333333"/>
                </a:solidFill>
                <a:effectLst/>
                <a:highlight>
                  <a:srgbClr val="FFFF00"/>
                </a:highlight>
                <a:latin typeface="游ゴシック体"/>
              </a:rPr>
              <a:t>月に公布・施行された法律</a:t>
            </a:r>
            <a:r>
              <a:rPr lang="ja-JP" altLang="en-US" b="0" i="0" dirty="0">
                <a:solidFill>
                  <a:srgbClr val="333333"/>
                </a:solidFill>
                <a:effectLst/>
                <a:latin typeface="游ゴシック体"/>
              </a:rPr>
              <a:t>です。</a:t>
            </a:r>
            <a:endParaRPr lang="en-US" altLang="ja-JP" b="0" i="0" dirty="0">
              <a:solidFill>
                <a:srgbClr val="333333"/>
              </a:solidFill>
              <a:effectLst/>
              <a:latin typeface="游ゴシック体"/>
            </a:endParaRPr>
          </a:p>
          <a:p>
            <a:r>
              <a:rPr lang="en-US" altLang="ja-JP" b="0" i="0" dirty="0">
                <a:solidFill>
                  <a:srgbClr val="333333"/>
                </a:solidFill>
                <a:effectLst/>
                <a:latin typeface="游ゴシック体"/>
              </a:rPr>
              <a:t>1946</a:t>
            </a:r>
            <a:r>
              <a:rPr lang="ja-JP" altLang="en-US" b="0" i="0" dirty="0">
                <a:solidFill>
                  <a:srgbClr val="333333"/>
                </a:solidFill>
                <a:effectLst/>
                <a:latin typeface="游ゴシック体"/>
              </a:rPr>
              <a:t>年に公布された</a:t>
            </a:r>
            <a:r>
              <a:rPr lang="ja-JP" altLang="en-US" b="1" i="0" dirty="0">
                <a:solidFill>
                  <a:srgbClr val="333333"/>
                </a:solidFill>
                <a:effectLst/>
                <a:latin typeface="游ゴシック体"/>
              </a:rPr>
              <a:t>「日本国憲法」の理念と目的を実現するため、教育の役割が示されています</a:t>
            </a:r>
            <a:r>
              <a:rPr lang="ja-JP" altLang="en-US" b="0" i="0" dirty="0">
                <a:solidFill>
                  <a:srgbClr val="333333"/>
                </a:solidFill>
                <a:effectLst/>
                <a:latin typeface="游ゴシック体"/>
              </a:rPr>
              <a:t>。</a:t>
            </a:r>
            <a:endParaRPr lang="ja-JP" altLang="en-US" dirty="0"/>
          </a:p>
        </p:txBody>
      </p:sp>
      <p:sp>
        <p:nvSpPr>
          <p:cNvPr id="7" name="テキスト ボックス 6">
            <a:extLst>
              <a:ext uri="{FF2B5EF4-FFF2-40B4-BE49-F238E27FC236}">
                <a16:creationId xmlns:a16="http://schemas.microsoft.com/office/drawing/2014/main" id="{6A673404-D461-4B38-960C-B6AFE9B5C8BF}"/>
              </a:ext>
            </a:extLst>
          </p:cNvPr>
          <p:cNvSpPr txBox="1"/>
          <p:nvPr/>
        </p:nvSpPr>
        <p:spPr>
          <a:xfrm>
            <a:off x="833718" y="1714996"/>
            <a:ext cx="6096000" cy="369332"/>
          </a:xfrm>
          <a:prstGeom prst="rect">
            <a:avLst/>
          </a:prstGeom>
          <a:noFill/>
        </p:spPr>
        <p:txBody>
          <a:bodyPr wrap="square">
            <a:spAutoFit/>
          </a:bodyPr>
          <a:lstStyle/>
          <a:p>
            <a:pPr algn="l" latinLnBrk="1"/>
            <a:r>
              <a:rPr lang="ja-JP" altLang="en-US" b="1" i="0" dirty="0">
                <a:solidFill>
                  <a:srgbClr val="222222"/>
                </a:solidFill>
                <a:effectLst/>
                <a:latin typeface="ＭＳ Ｐゴシック" panose="020B0600070205080204" pitchFamily="50" charset="-128"/>
                <a:ea typeface="ＭＳ Ｐゴシック" panose="020B0600070205080204" pitchFamily="50" charset="-128"/>
              </a:rPr>
              <a:t>第一章　教育の目的及び理念</a:t>
            </a:r>
          </a:p>
        </p:txBody>
      </p:sp>
      <p:sp>
        <p:nvSpPr>
          <p:cNvPr id="9" name="テキスト ボックス 8">
            <a:extLst>
              <a:ext uri="{FF2B5EF4-FFF2-40B4-BE49-F238E27FC236}">
                <a16:creationId xmlns:a16="http://schemas.microsoft.com/office/drawing/2014/main" id="{6E3CBCCC-569B-41BE-87F4-1666087E53B9}"/>
              </a:ext>
            </a:extLst>
          </p:cNvPr>
          <p:cNvSpPr txBox="1"/>
          <p:nvPr/>
        </p:nvSpPr>
        <p:spPr>
          <a:xfrm>
            <a:off x="833718" y="2264478"/>
            <a:ext cx="6096000" cy="369332"/>
          </a:xfrm>
          <a:prstGeom prst="rect">
            <a:avLst/>
          </a:prstGeom>
          <a:noFill/>
        </p:spPr>
        <p:txBody>
          <a:bodyPr wrap="square">
            <a:spAutoFit/>
          </a:bodyPr>
          <a:lstStyle/>
          <a:p>
            <a:pPr algn="l" latinLnBrk="1"/>
            <a:r>
              <a:rPr lang="ja-JP" altLang="en-US" b="1" i="0" dirty="0">
                <a:solidFill>
                  <a:srgbClr val="222222"/>
                </a:solidFill>
                <a:effectLst/>
                <a:latin typeface="ＭＳ Ｐゴシック" panose="020B0600070205080204" pitchFamily="50" charset="-128"/>
                <a:ea typeface="ＭＳ Ｐゴシック" panose="020B0600070205080204" pitchFamily="50" charset="-128"/>
              </a:rPr>
              <a:t>（教育の目的）</a:t>
            </a:r>
          </a:p>
        </p:txBody>
      </p:sp>
      <p:sp>
        <p:nvSpPr>
          <p:cNvPr id="11" name="テキスト ボックス 10">
            <a:extLst>
              <a:ext uri="{FF2B5EF4-FFF2-40B4-BE49-F238E27FC236}">
                <a16:creationId xmlns:a16="http://schemas.microsoft.com/office/drawing/2014/main" id="{D96701FE-6F2D-4192-9595-4D1BD3BD6B0C}"/>
              </a:ext>
            </a:extLst>
          </p:cNvPr>
          <p:cNvSpPr txBox="1"/>
          <p:nvPr/>
        </p:nvSpPr>
        <p:spPr>
          <a:xfrm>
            <a:off x="869575" y="2779311"/>
            <a:ext cx="11053482" cy="1135375"/>
          </a:xfrm>
          <a:prstGeom prst="rect">
            <a:avLst/>
          </a:prstGeom>
          <a:noFill/>
        </p:spPr>
        <p:txBody>
          <a:bodyPr wrap="square">
            <a:spAutoFit/>
          </a:bodyPr>
          <a:lstStyle/>
          <a:p>
            <a:pPr algn="l" latinLnBrk="1"/>
            <a:r>
              <a:rPr lang="ja-JP" altLang="en-US" b="0" i="0" dirty="0">
                <a:solidFill>
                  <a:srgbClr val="222222"/>
                </a:solidFill>
                <a:effectLst/>
                <a:latin typeface="ＭＳ Ｐゴシック" panose="020B0600070205080204" pitchFamily="50" charset="-128"/>
                <a:ea typeface="ＭＳ Ｐゴシック" panose="020B0600070205080204" pitchFamily="50" charset="-128"/>
              </a:rPr>
              <a:t>第一条　</a:t>
            </a:r>
            <a:endParaRPr lang="en-US" altLang="ja-JP" b="0" i="0" dirty="0">
              <a:solidFill>
                <a:srgbClr val="222222"/>
              </a:solidFill>
              <a:effectLst/>
              <a:latin typeface="ＭＳ Ｐゴシック" panose="020B0600070205080204" pitchFamily="50" charset="-128"/>
              <a:ea typeface="ＭＳ Ｐゴシック" panose="020B0600070205080204" pitchFamily="50" charset="-128"/>
            </a:endParaRPr>
          </a:p>
          <a:p>
            <a:pPr algn="l" latinLnBrk="1">
              <a:lnSpc>
                <a:spcPct val="150000"/>
              </a:lnSpc>
            </a:pPr>
            <a:r>
              <a:rPr lang="ja-JP" altLang="en-US"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教育</a:t>
            </a:r>
            <a:r>
              <a:rPr lang="ja-JP" altLang="en-US" b="0" i="0" dirty="0">
                <a:solidFill>
                  <a:srgbClr val="222222"/>
                </a:solidFill>
                <a:effectLst/>
                <a:latin typeface="ＭＳ Ｐゴシック" panose="020B0600070205080204" pitchFamily="50" charset="-128"/>
                <a:ea typeface="ＭＳ Ｐゴシック" panose="020B0600070205080204" pitchFamily="50" charset="-128"/>
              </a:rPr>
              <a:t>は、人格の完成を目指し、平和で民主的な国家及び社会の形成者として必要な資質を備えた</a:t>
            </a:r>
            <a:r>
              <a:rPr lang="ja-JP" altLang="en-US"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心身ともに健康な国民の育成</a:t>
            </a:r>
            <a:r>
              <a:rPr lang="ja-JP" altLang="en-US" b="0" i="0" dirty="0">
                <a:solidFill>
                  <a:srgbClr val="222222"/>
                </a:solidFill>
                <a:effectLst/>
                <a:latin typeface="ＭＳ Ｐゴシック" panose="020B0600070205080204" pitchFamily="50" charset="-128"/>
                <a:ea typeface="ＭＳ Ｐゴシック" panose="020B0600070205080204" pitchFamily="50" charset="-128"/>
              </a:rPr>
              <a:t>を期して行われなければならない。</a:t>
            </a:r>
          </a:p>
        </p:txBody>
      </p:sp>
      <p:sp>
        <p:nvSpPr>
          <p:cNvPr id="13" name="テキスト ボックス 12">
            <a:extLst>
              <a:ext uri="{FF2B5EF4-FFF2-40B4-BE49-F238E27FC236}">
                <a16:creationId xmlns:a16="http://schemas.microsoft.com/office/drawing/2014/main" id="{DF902D27-3BF4-44AE-96D7-E2AFF280E603}"/>
              </a:ext>
            </a:extLst>
          </p:cNvPr>
          <p:cNvSpPr txBox="1"/>
          <p:nvPr/>
        </p:nvSpPr>
        <p:spPr>
          <a:xfrm>
            <a:off x="869577" y="4324597"/>
            <a:ext cx="11322423" cy="646331"/>
          </a:xfrm>
          <a:prstGeom prst="rect">
            <a:avLst/>
          </a:prstGeom>
          <a:noFill/>
        </p:spPr>
        <p:txBody>
          <a:bodyPr wrap="square">
            <a:spAutoFit/>
          </a:bodyPr>
          <a:lstStyle/>
          <a:p>
            <a:r>
              <a:rPr lang="ja-JP" altLang="en-US" b="0" i="0" dirty="0">
                <a:solidFill>
                  <a:srgbClr val="222222"/>
                </a:solidFill>
                <a:effectLst/>
                <a:latin typeface="ＭＳ Ｐゴシック" panose="020B0600070205080204" pitchFamily="50" charset="-128"/>
                <a:ea typeface="ＭＳ Ｐゴシック" panose="020B0600070205080204" pitchFamily="50" charset="-128"/>
              </a:rPr>
              <a:t>第二条　</a:t>
            </a:r>
            <a:endParaRPr lang="en-US" altLang="ja-JP" b="0" i="0" dirty="0">
              <a:solidFill>
                <a:srgbClr val="222222"/>
              </a:solidFill>
              <a:effectLst/>
              <a:latin typeface="ＭＳ Ｐゴシック" panose="020B0600070205080204" pitchFamily="50" charset="-128"/>
              <a:ea typeface="ＭＳ Ｐゴシック" panose="020B0600070205080204" pitchFamily="50" charset="-128"/>
            </a:endParaRPr>
          </a:p>
          <a:p>
            <a:r>
              <a:rPr lang="ja-JP" altLang="en-US"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教育</a:t>
            </a:r>
            <a:r>
              <a:rPr lang="ja-JP" altLang="en-US" b="0" i="0" dirty="0">
                <a:solidFill>
                  <a:srgbClr val="222222"/>
                </a:solidFill>
                <a:effectLst/>
                <a:latin typeface="ＭＳ Ｐゴシック" panose="020B0600070205080204" pitchFamily="50" charset="-128"/>
                <a:ea typeface="ＭＳ Ｐゴシック" panose="020B0600070205080204" pitchFamily="50" charset="-128"/>
              </a:rPr>
              <a:t>は、その目的を実現するため、学問の自由を尊重しつつ、次に掲げる目標を達成するよう行われるものとする。</a:t>
            </a:r>
            <a:endParaRPr lang="ja-JP" altLang="en-US" dirty="0"/>
          </a:p>
        </p:txBody>
      </p:sp>
      <p:sp>
        <p:nvSpPr>
          <p:cNvPr id="15" name="テキスト ボックス 14">
            <a:extLst>
              <a:ext uri="{FF2B5EF4-FFF2-40B4-BE49-F238E27FC236}">
                <a16:creationId xmlns:a16="http://schemas.microsoft.com/office/drawing/2014/main" id="{B4762D0B-2F41-4A4E-B4CC-9C65F48462F2}"/>
              </a:ext>
            </a:extLst>
          </p:cNvPr>
          <p:cNvSpPr txBox="1"/>
          <p:nvPr/>
        </p:nvSpPr>
        <p:spPr>
          <a:xfrm>
            <a:off x="833718" y="3902097"/>
            <a:ext cx="6096000" cy="369332"/>
          </a:xfrm>
          <a:prstGeom prst="rect">
            <a:avLst/>
          </a:prstGeom>
          <a:noFill/>
        </p:spPr>
        <p:txBody>
          <a:bodyPr wrap="square">
            <a:spAutoFit/>
          </a:bodyPr>
          <a:lstStyle/>
          <a:p>
            <a:pPr algn="l" latinLnBrk="1"/>
            <a:r>
              <a:rPr lang="ja-JP" altLang="en-US" b="1" i="0" dirty="0">
                <a:solidFill>
                  <a:srgbClr val="222222"/>
                </a:solidFill>
                <a:effectLst/>
                <a:latin typeface="ＭＳ Ｐゴシック" panose="020B0600070205080204" pitchFamily="50" charset="-128"/>
                <a:ea typeface="ＭＳ Ｐゴシック" panose="020B0600070205080204" pitchFamily="50" charset="-128"/>
              </a:rPr>
              <a:t>（教育の目標）</a:t>
            </a:r>
          </a:p>
        </p:txBody>
      </p:sp>
      <p:sp>
        <p:nvSpPr>
          <p:cNvPr id="16" name="四角形: 角を丸くする 15">
            <a:extLst>
              <a:ext uri="{FF2B5EF4-FFF2-40B4-BE49-F238E27FC236}">
                <a16:creationId xmlns:a16="http://schemas.microsoft.com/office/drawing/2014/main" id="{2D10C1CC-39AE-46E3-9790-D28B333A51BE}"/>
              </a:ext>
            </a:extLst>
          </p:cNvPr>
          <p:cNvSpPr/>
          <p:nvPr/>
        </p:nvSpPr>
        <p:spPr>
          <a:xfrm>
            <a:off x="735105" y="225444"/>
            <a:ext cx="2402542" cy="489534"/>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5C204251-7A36-415A-B7A2-17041CE8A431}"/>
              </a:ext>
            </a:extLst>
          </p:cNvPr>
          <p:cNvSpPr txBox="1"/>
          <p:nvPr/>
        </p:nvSpPr>
        <p:spPr>
          <a:xfrm>
            <a:off x="869575" y="5415537"/>
            <a:ext cx="10560425" cy="1273875"/>
          </a:xfrm>
          <a:prstGeom prst="rect">
            <a:avLst/>
          </a:prstGeom>
          <a:noFill/>
        </p:spPr>
        <p:txBody>
          <a:bodyPr wrap="square">
            <a:spAutoFit/>
          </a:bodyPr>
          <a:lstStyle/>
          <a:p>
            <a:pPr algn="l" latinLnBrk="1">
              <a:lnSpc>
                <a:spcPct val="150000"/>
              </a:lnSpc>
            </a:pPr>
            <a:r>
              <a:rPr lang="ja-JP" altLang="en-US" dirty="0">
                <a:solidFill>
                  <a:srgbClr val="222222"/>
                </a:solidFill>
                <a:latin typeface="ＭＳ Ｐゴシック" panose="020B0600070205080204" pitchFamily="50" charset="-128"/>
                <a:ea typeface="ＭＳ Ｐゴシック" panose="020B0600070205080204" pitchFamily="50" charset="-128"/>
              </a:rPr>
              <a:t>４．</a:t>
            </a:r>
            <a:r>
              <a:rPr lang="ja-JP" altLang="en-US"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生命</a:t>
            </a:r>
            <a:r>
              <a:rPr lang="ja-JP" altLang="en-US" b="0" i="0" dirty="0">
                <a:solidFill>
                  <a:srgbClr val="222222"/>
                </a:solidFill>
                <a:effectLst/>
                <a:latin typeface="ＭＳ Ｐゴシック" panose="020B0600070205080204" pitchFamily="50" charset="-128"/>
                <a:ea typeface="ＭＳ Ｐゴシック" panose="020B0600070205080204" pitchFamily="50" charset="-128"/>
              </a:rPr>
              <a:t>を尊び、自然を大切にし、</a:t>
            </a:r>
            <a:r>
              <a:rPr lang="ja-JP" altLang="en-US"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環境</a:t>
            </a:r>
            <a:r>
              <a:rPr lang="ja-JP" altLang="en-US" b="0" i="0" dirty="0">
                <a:solidFill>
                  <a:srgbClr val="222222"/>
                </a:solidFill>
                <a:effectLst/>
                <a:latin typeface="ＭＳ Ｐゴシック" panose="020B0600070205080204" pitchFamily="50" charset="-128"/>
                <a:ea typeface="ＭＳ Ｐゴシック" panose="020B0600070205080204" pitchFamily="50" charset="-128"/>
              </a:rPr>
              <a:t>の保全に寄与する態度を養うこと。</a:t>
            </a:r>
          </a:p>
          <a:p>
            <a:pPr algn="l" latinLnBrk="1">
              <a:lnSpc>
                <a:spcPct val="150000"/>
              </a:lnSpc>
            </a:pPr>
            <a:r>
              <a:rPr lang="ja-JP" altLang="en-US" dirty="0">
                <a:solidFill>
                  <a:srgbClr val="222222"/>
                </a:solidFill>
                <a:latin typeface="ＭＳ Ｐゴシック" panose="020B0600070205080204" pitchFamily="50" charset="-128"/>
                <a:ea typeface="ＭＳ Ｐゴシック" panose="020B0600070205080204" pitchFamily="50" charset="-128"/>
              </a:rPr>
              <a:t>５．</a:t>
            </a:r>
            <a:r>
              <a:rPr lang="ja-JP" altLang="en-US"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伝統と文化</a:t>
            </a:r>
            <a:r>
              <a:rPr lang="ja-JP" altLang="en-US" b="0" i="0" dirty="0">
                <a:solidFill>
                  <a:srgbClr val="222222"/>
                </a:solidFill>
                <a:effectLst/>
                <a:latin typeface="ＭＳ Ｐゴシック" panose="020B0600070205080204" pitchFamily="50" charset="-128"/>
                <a:ea typeface="ＭＳ Ｐゴシック" panose="020B0600070205080204" pitchFamily="50" charset="-128"/>
              </a:rPr>
              <a:t>を尊重し、それらをはぐくんできた我が国と郷土を愛するとともに、他国を尊重し、</a:t>
            </a:r>
            <a:endParaRPr lang="en-US" altLang="ja-JP" b="0" i="0" dirty="0">
              <a:solidFill>
                <a:srgbClr val="222222"/>
              </a:solidFill>
              <a:effectLst/>
              <a:latin typeface="ＭＳ Ｐゴシック" panose="020B0600070205080204" pitchFamily="50" charset="-128"/>
              <a:ea typeface="ＭＳ Ｐゴシック" panose="020B0600070205080204" pitchFamily="50" charset="-128"/>
            </a:endParaRPr>
          </a:p>
          <a:p>
            <a:pPr algn="l" latinLnBrk="1">
              <a:lnSpc>
                <a:spcPct val="150000"/>
              </a:lnSpc>
            </a:pPr>
            <a:r>
              <a:rPr lang="ja-JP" altLang="en-US" dirty="0">
                <a:solidFill>
                  <a:srgbClr val="222222"/>
                </a:solidFill>
                <a:latin typeface="ＭＳ Ｐゴシック" panose="020B0600070205080204" pitchFamily="50" charset="-128"/>
                <a:ea typeface="ＭＳ Ｐゴシック" panose="020B0600070205080204" pitchFamily="50" charset="-128"/>
              </a:rPr>
              <a:t>　　</a:t>
            </a:r>
            <a:r>
              <a:rPr lang="ja-JP" altLang="en-US" b="0" i="0" dirty="0">
                <a:solidFill>
                  <a:srgbClr val="222222"/>
                </a:solidFill>
                <a:effectLst/>
                <a:highlight>
                  <a:srgbClr val="FFFF00"/>
                </a:highlight>
                <a:latin typeface="ＭＳ Ｐゴシック" panose="020B0600070205080204" pitchFamily="50" charset="-128"/>
                <a:ea typeface="ＭＳ Ｐゴシック" panose="020B0600070205080204" pitchFamily="50" charset="-128"/>
              </a:rPr>
              <a:t>国際社会の平和</a:t>
            </a:r>
            <a:r>
              <a:rPr lang="ja-JP" altLang="en-US" b="0" i="0" dirty="0">
                <a:solidFill>
                  <a:srgbClr val="222222"/>
                </a:solidFill>
                <a:effectLst/>
                <a:latin typeface="ＭＳ Ｐゴシック" panose="020B0600070205080204" pitchFamily="50" charset="-128"/>
                <a:ea typeface="ＭＳ Ｐゴシック" panose="020B0600070205080204" pitchFamily="50" charset="-128"/>
              </a:rPr>
              <a:t>と発展に寄与する態度を養うこと。</a:t>
            </a:r>
          </a:p>
        </p:txBody>
      </p:sp>
      <p:sp>
        <p:nvSpPr>
          <p:cNvPr id="19" name="テキスト ボックス 18">
            <a:extLst>
              <a:ext uri="{FF2B5EF4-FFF2-40B4-BE49-F238E27FC236}">
                <a16:creationId xmlns:a16="http://schemas.microsoft.com/office/drawing/2014/main" id="{65372337-1333-48BA-8660-F9FFF039D6BE}"/>
              </a:ext>
            </a:extLst>
          </p:cNvPr>
          <p:cNvSpPr txBox="1"/>
          <p:nvPr/>
        </p:nvSpPr>
        <p:spPr>
          <a:xfrm>
            <a:off x="878540" y="5035151"/>
            <a:ext cx="3729317" cy="369332"/>
          </a:xfrm>
          <a:prstGeom prst="rect">
            <a:avLst/>
          </a:prstGeom>
          <a:noFill/>
        </p:spPr>
        <p:txBody>
          <a:bodyPr wrap="square" rtlCol="0">
            <a:spAutoFit/>
          </a:bodyPr>
          <a:lstStyle/>
          <a:p>
            <a:r>
              <a:rPr kumimoji="1" lang="en-US" altLang="ja-JP" dirty="0"/>
              <a:t>(</a:t>
            </a:r>
            <a:r>
              <a:rPr kumimoji="1" lang="ja-JP" altLang="en-US" dirty="0"/>
              <a:t>１～３は前頁参照</a:t>
            </a:r>
            <a:r>
              <a:rPr kumimoji="1" lang="en-US" altLang="ja-JP" dirty="0"/>
              <a:t>)</a:t>
            </a:r>
            <a:endParaRPr kumimoji="1" lang="ja-JP" altLang="en-US" dirty="0"/>
          </a:p>
        </p:txBody>
      </p:sp>
    </p:spTree>
    <p:extLst>
      <p:ext uri="{BB962C8B-B14F-4D97-AF65-F5344CB8AC3E}">
        <p14:creationId xmlns:p14="http://schemas.microsoft.com/office/powerpoint/2010/main" val="2391380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FC90163-57C5-4796-97D8-04180F9288D1}"/>
              </a:ext>
            </a:extLst>
          </p:cNvPr>
          <p:cNvSpPr txBox="1"/>
          <p:nvPr/>
        </p:nvSpPr>
        <p:spPr>
          <a:xfrm>
            <a:off x="358588" y="308580"/>
            <a:ext cx="1344706" cy="369332"/>
          </a:xfrm>
          <a:prstGeom prst="rect">
            <a:avLst/>
          </a:prstGeom>
          <a:noFill/>
        </p:spPr>
        <p:txBody>
          <a:bodyPr wrap="square" rtlCol="0">
            <a:spAutoFit/>
          </a:bodyPr>
          <a:lstStyle/>
          <a:p>
            <a:r>
              <a:rPr kumimoji="1" lang="ja-JP" altLang="en-US" dirty="0"/>
              <a:t>問２</a:t>
            </a:r>
          </a:p>
        </p:txBody>
      </p:sp>
      <p:sp>
        <p:nvSpPr>
          <p:cNvPr id="4" name="テキスト ボックス 3">
            <a:extLst>
              <a:ext uri="{FF2B5EF4-FFF2-40B4-BE49-F238E27FC236}">
                <a16:creationId xmlns:a16="http://schemas.microsoft.com/office/drawing/2014/main" id="{4BD16F53-2BDE-45FE-922F-EE0AF427C350}"/>
              </a:ext>
            </a:extLst>
          </p:cNvPr>
          <p:cNvSpPr txBox="1"/>
          <p:nvPr/>
        </p:nvSpPr>
        <p:spPr>
          <a:xfrm>
            <a:off x="1080992" y="575562"/>
            <a:ext cx="9318812" cy="923330"/>
          </a:xfrm>
          <a:prstGeom prst="rect">
            <a:avLst/>
          </a:prstGeom>
          <a:noFill/>
        </p:spPr>
        <p:txBody>
          <a:bodyPr wrap="square">
            <a:spAutoFit/>
          </a:bodyPr>
          <a:lstStyle/>
          <a:p>
            <a:pPr algn="l" fontAlgn="t">
              <a:lnSpc>
                <a:spcPct val="150000"/>
              </a:lnSpc>
            </a:pPr>
            <a:r>
              <a:rPr lang="ja-JP" altLang="en-US" b="1" i="0" dirty="0">
                <a:solidFill>
                  <a:srgbClr val="434343"/>
                </a:solidFill>
                <a:effectLst/>
                <a:latin typeface="メイリオ" panose="020B0604030504040204" pitchFamily="50" charset="-128"/>
                <a:ea typeface="メイリオ" panose="020B0604030504040204" pitchFamily="50" charset="-128"/>
              </a:rPr>
              <a:t>次の文のうち、「学校教育法」の一部として下線部分が正しいものを○、誤ったも のを</a:t>
            </a:r>
            <a:r>
              <a:rPr lang="en-US" altLang="ja-JP" b="1" i="0" dirty="0">
                <a:solidFill>
                  <a:srgbClr val="434343"/>
                </a:solidFill>
                <a:effectLst/>
                <a:latin typeface="メイリオ" panose="020B0604030504040204" pitchFamily="50" charset="-128"/>
                <a:ea typeface="メイリオ" panose="020B0604030504040204" pitchFamily="50" charset="-128"/>
              </a:rPr>
              <a:t>×</a:t>
            </a:r>
            <a:r>
              <a:rPr lang="ja-JP" altLang="en-US" b="1" i="0" dirty="0">
                <a:solidFill>
                  <a:srgbClr val="434343"/>
                </a:solidFill>
                <a:effectLst/>
                <a:latin typeface="メイリオ" panose="020B0604030504040204" pitchFamily="50" charset="-128"/>
                <a:ea typeface="メイリオ" panose="020B0604030504040204" pitchFamily="50" charset="-128"/>
              </a:rPr>
              <a:t>とした場合の正しい組み合わせを一つ選びなさい。</a:t>
            </a:r>
          </a:p>
        </p:txBody>
      </p:sp>
      <p:sp>
        <p:nvSpPr>
          <p:cNvPr id="6" name="テキスト ボックス 5">
            <a:extLst>
              <a:ext uri="{FF2B5EF4-FFF2-40B4-BE49-F238E27FC236}">
                <a16:creationId xmlns:a16="http://schemas.microsoft.com/office/drawing/2014/main" id="{AE2226E7-624C-4F45-9BDD-B85703F43E89}"/>
              </a:ext>
            </a:extLst>
          </p:cNvPr>
          <p:cNvSpPr txBox="1"/>
          <p:nvPr/>
        </p:nvSpPr>
        <p:spPr>
          <a:xfrm>
            <a:off x="968188" y="1502539"/>
            <a:ext cx="9934575" cy="3000821"/>
          </a:xfrm>
          <a:prstGeom prst="rect">
            <a:avLst/>
          </a:prstGeom>
          <a:noFill/>
        </p:spPr>
        <p:txBody>
          <a:bodyPr wrap="square">
            <a:spAutoFit/>
          </a:bodyPr>
          <a:lstStyle/>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A.</a:t>
            </a:r>
            <a:r>
              <a:rPr lang="ja-JP" altLang="en-US" b="0" i="0" dirty="0">
                <a:solidFill>
                  <a:srgbClr val="434343"/>
                </a:solidFill>
                <a:effectLst/>
                <a:latin typeface="メイリオ" panose="020B0604030504040204" pitchFamily="50" charset="-128"/>
                <a:ea typeface="メイリオ" panose="020B0604030504040204" pitchFamily="50" charset="-128"/>
              </a:rPr>
              <a:t>この法律で、学校とは、幼稚園、小学校、中学校、義務教育学校、高等学校、中等教 育学校、</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特別支援学校、大学及び認定こども園とする。</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B.</a:t>
            </a:r>
            <a:r>
              <a:rPr lang="ja-JP" altLang="en-US" b="0" i="0" dirty="0">
                <a:solidFill>
                  <a:srgbClr val="434343"/>
                </a:solidFill>
                <a:effectLst/>
                <a:latin typeface="メイリオ" panose="020B0604030504040204" pitchFamily="50" charset="-128"/>
                <a:ea typeface="メイリオ" panose="020B0604030504040204" pitchFamily="50" charset="-128"/>
              </a:rPr>
              <a:t>経済的理由によつて、就学困難と認められる学齢児童又は学齢生徒の保護者に対して は、</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市町村は、必要な援助を与えなければならない。</a:t>
            </a:r>
          </a:p>
          <a:p>
            <a:pPr algn="l" fontAlgn="t">
              <a:lnSpc>
                <a:spcPct val="150000"/>
              </a:lnSpc>
            </a:pPr>
            <a:r>
              <a:rPr lang="en-US" altLang="ja-JP" b="0" i="0" dirty="0">
                <a:solidFill>
                  <a:srgbClr val="434343"/>
                </a:solidFill>
                <a:effectLst/>
                <a:latin typeface="メイリオ" panose="020B0604030504040204" pitchFamily="50" charset="-128"/>
                <a:ea typeface="メイリオ" panose="020B0604030504040204" pitchFamily="50" charset="-128"/>
              </a:rPr>
              <a:t>C.</a:t>
            </a:r>
            <a:r>
              <a:rPr lang="ja-JP" altLang="en-US" b="0" i="0" dirty="0">
                <a:solidFill>
                  <a:srgbClr val="434343"/>
                </a:solidFill>
                <a:effectLst/>
                <a:latin typeface="メイリオ" panose="020B0604030504040204" pitchFamily="50" charset="-128"/>
                <a:ea typeface="メイリオ" panose="020B0604030504040204" pitchFamily="50" charset="-128"/>
              </a:rPr>
              <a:t>幼稚園は、義務教育及びその後の教育の基礎を培うものとして、幼児を保育し、</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幼児 の健やかな成長のために適当な環境を与えて、その身体の成長を助長することを</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gn="l" fontAlgn="t">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目的と する。</a:t>
            </a:r>
          </a:p>
        </p:txBody>
      </p:sp>
      <p:graphicFrame>
        <p:nvGraphicFramePr>
          <p:cNvPr id="7" name="表 6">
            <a:extLst>
              <a:ext uri="{FF2B5EF4-FFF2-40B4-BE49-F238E27FC236}">
                <a16:creationId xmlns:a16="http://schemas.microsoft.com/office/drawing/2014/main" id="{ECC4FAD0-4309-4245-B659-D525E3DD647A}"/>
              </a:ext>
            </a:extLst>
          </p:cNvPr>
          <p:cNvGraphicFramePr>
            <a:graphicFrameLocks noGrp="1"/>
          </p:cNvGraphicFramePr>
          <p:nvPr>
            <p:extLst>
              <p:ext uri="{D42A27DB-BD31-4B8C-83A1-F6EECF244321}">
                <p14:modId xmlns:p14="http://schemas.microsoft.com/office/powerpoint/2010/main" val="3205407695"/>
              </p:ext>
            </p:extLst>
          </p:nvPr>
        </p:nvGraphicFramePr>
        <p:xfrm>
          <a:off x="2914650" y="5002539"/>
          <a:ext cx="4581524" cy="1524000"/>
        </p:xfrm>
        <a:graphic>
          <a:graphicData uri="http://schemas.openxmlformats.org/drawingml/2006/table">
            <a:tbl>
              <a:tblPr/>
              <a:tblGrid>
                <a:gridCol w="1145381">
                  <a:extLst>
                    <a:ext uri="{9D8B030D-6E8A-4147-A177-3AD203B41FA5}">
                      <a16:colId xmlns:a16="http://schemas.microsoft.com/office/drawing/2014/main" val="3503363851"/>
                    </a:ext>
                  </a:extLst>
                </a:gridCol>
                <a:gridCol w="1145381">
                  <a:extLst>
                    <a:ext uri="{9D8B030D-6E8A-4147-A177-3AD203B41FA5}">
                      <a16:colId xmlns:a16="http://schemas.microsoft.com/office/drawing/2014/main" val="696651967"/>
                    </a:ext>
                  </a:extLst>
                </a:gridCol>
                <a:gridCol w="1145381">
                  <a:extLst>
                    <a:ext uri="{9D8B030D-6E8A-4147-A177-3AD203B41FA5}">
                      <a16:colId xmlns:a16="http://schemas.microsoft.com/office/drawing/2014/main" val="3964621337"/>
                    </a:ext>
                  </a:extLst>
                </a:gridCol>
                <a:gridCol w="1145381">
                  <a:extLst>
                    <a:ext uri="{9D8B030D-6E8A-4147-A177-3AD203B41FA5}">
                      <a16:colId xmlns:a16="http://schemas.microsoft.com/office/drawing/2014/main" val="2885479976"/>
                    </a:ext>
                  </a:extLst>
                </a:gridCol>
              </a:tblGrid>
              <a:tr h="0">
                <a:tc>
                  <a:txBody>
                    <a:bodyPr/>
                    <a:lstStyle/>
                    <a:p>
                      <a:pPr algn="ctr" fontAlgn="t"/>
                      <a:r>
                        <a:rPr lang="en-US" altLang="ja-JP" b="0" i="0">
                          <a:effectLst/>
                        </a:rPr>
                        <a:t>1</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303830779"/>
                  </a:ext>
                </a:extLst>
              </a:tr>
              <a:tr h="0">
                <a:tc>
                  <a:txBody>
                    <a:bodyPr/>
                    <a:lstStyle/>
                    <a:p>
                      <a:pPr algn="ctr" fontAlgn="t"/>
                      <a:r>
                        <a:rPr lang="en-US" altLang="ja-JP" b="0" i="0">
                          <a:effectLst/>
                        </a:rPr>
                        <a:t>2</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3270180290"/>
                  </a:ext>
                </a:extLst>
              </a:tr>
              <a:tr h="0">
                <a:tc>
                  <a:txBody>
                    <a:bodyPr/>
                    <a:lstStyle/>
                    <a:p>
                      <a:pPr algn="ctr" fontAlgn="t"/>
                      <a:r>
                        <a:rPr lang="en-US" altLang="ja-JP" b="0" i="0">
                          <a:effectLst/>
                        </a:rPr>
                        <a:t>3</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ja-JP" altLang="en-US" i="0" dirty="0">
                          <a:effectLst/>
                        </a:rPr>
                        <a:t>○</a:t>
                      </a:r>
                    </a:p>
                  </a:txBody>
                  <a:tcPr marL="38100" marR="38100" marT="15240" marB="15240">
                    <a:lnL>
                      <a:noFill/>
                    </a:lnL>
                    <a:lnR>
                      <a:noFill/>
                    </a:lnR>
                    <a:lnT>
                      <a:noFill/>
                    </a:lnT>
                    <a:lnB>
                      <a:noFill/>
                    </a:lnB>
                  </a:tcPr>
                </a:tc>
                <a:extLst>
                  <a:ext uri="{0D108BD9-81ED-4DB2-BD59-A6C34878D82A}">
                    <a16:rowId xmlns:a16="http://schemas.microsoft.com/office/drawing/2014/main" val="1866601909"/>
                  </a:ext>
                </a:extLst>
              </a:tr>
              <a:tr h="0">
                <a:tc>
                  <a:txBody>
                    <a:bodyPr/>
                    <a:lstStyle/>
                    <a:p>
                      <a:pPr algn="ctr" fontAlgn="t"/>
                      <a:r>
                        <a:rPr lang="en-US" altLang="ja-JP" b="0" i="0">
                          <a:effectLst/>
                        </a:rPr>
                        <a:t>4</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ja-JP" altLang="en-US"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extLst>
                  <a:ext uri="{0D108BD9-81ED-4DB2-BD59-A6C34878D82A}">
                    <a16:rowId xmlns:a16="http://schemas.microsoft.com/office/drawing/2014/main" val="1542128633"/>
                  </a:ext>
                </a:extLst>
              </a:tr>
              <a:tr h="0">
                <a:tc>
                  <a:txBody>
                    <a:bodyPr/>
                    <a:lstStyle/>
                    <a:p>
                      <a:pPr algn="ctr" fontAlgn="t"/>
                      <a:r>
                        <a:rPr lang="en-US" altLang="ja-JP" b="0" i="0">
                          <a:effectLst/>
                        </a:rPr>
                        <a:t>5</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a:effectLst/>
                        </a:rPr>
                        <a:t>×</a:t>
                      </a:r>
                    </a:p>
                  </a:txBody>
                  <a:tcPr marL="38100" marR="38100" marT="15240" marB="15240">
                    <a:lnL>
                      <a:noFill/>
                    </a:lnL>
                    <a:lnR>
                      <a:noFill/>
                    </a:lnR>
                    <a:lnT>
                      <a:noFill/>
                    </a:lnT>
                    <a:lnB>
                      <a:noFill/>
                    </a:lnB>
                  </a:tcPr>
                </a:tc>
                <a:tc>
                  <a:txBody>
                    <a:bodyPr/>
                    <a:lstStyle/>
                    <a:p>
                      <a:pPr fontAlgn="t"/>
                      <a:r>
                        <a:rPr lang="en-US" altLang="ja-JP" i="0" dirty="0">
                          <a:effectLst/>
                        </a:rPr>
                        <a:t>×</a:t>
                      </a:r>
                    </a:p>
                  </a:txBody>
                  <a:tcPr marL="38100" marR="38100" marT="15240" marB="15240">
                    <a:lnL>
                      <a:noFill/>
                    </a:lnL>
                    <a:lnR>
                      <a:noFill/>
                    </a:lnR>
                    <a:lnT>
                      <a:noFill/>
                    </a:lnT>
                    <a:lnB>
                      <a:noFill/>
                    </a:lnB>
                  </a:tcPr>
                </a:tc>
                <a:extLst>
                  <a:ext uri="{0D108BD9-81ED-4DB2-BD59-A6C34878D82A}">
                    <a16:rowId xmlns:a16="http://schemas.microsoft.com/office/drawing/2014/main" val="2133267130"/>
                  </a:ext>
                </a:extLst>
              </a:tr>
            </a:tbl>
          </a:graphicData>
        </a:graphic>
      </p:graphicFrame>
      <p:graphicFrame>
        <p:nvGraphicFramePr>
          <p:cNvPr id="8" name="表 8">
            <a:extLst>
              <a:ext uri="{FF2B5EF4-FFF2-40B4-BE49-F238E27FC236}">
                <a16:creationId xmlns:a16="http://schemas.microsoft.com/office/drawing/2014/main" id="{6E75F91E-2D41-4408-8DD4-4C9BE4374F2F}"/>
              </a:ext>
            </a:extLst>
          </p:cNvPr>
          <p:cNvGraphicFramePr>
            <a:graphicFrameLocks noGrp="1"/>
          </p:cNvGraphicFramePr>
          <p:nvPr>
            <p:extLst>
              <p:ext uri="{D42A27DB-BD31-4B8C-83A1-F6EECF244321}">
                <p14:modId xmlns:p14="http://schemas.microsoft.com/office/powerpoint/2010/main" val="1733908526"/>
              </p:ext>
            </p:extLst>
          </p:nvPr>
        </p:nvGraphicFramePr>
        <p:xfrm>
          <a:off x="4047376" y="4567529"/>
          <a:ext cx="3511551" cy="370840"/>
        </p:xfrm>
        <a:graphic>
          <a:graphicData uri="http://schemas.openxmlformats.org/drawingml/2006/table">
            <a:tbl>
              <a:tblPr firstRow="1" bandRow="1">
                <a:tableStyleId>{5C22544A-7EE6-4342-B048-85BDC9FD1C3A}</a:tableStyleId>
              </a:tblPr>
              <a:tblGrid>
                <a:gridCol w="1089400">
                  <a:extLst>
                    <a:ext uri="{9D8B030D-6E8A-4147-A177-3AD203B41FA5}">
                      <a16:colId xmlns:a16="http://schemas.microsoft.com/office/drawing/2014/main" val="698176472"/>
                    </a:ext>
                  </a:extLst>
                </a:gridCol>
                <a:gridCol w="1147483">
                  <a:extLst>
                    <a:ext uri="{9D8B030D-6E8A-4147-A177-3AD203B41FA5}">
                      <a16:colId xmlns:a16="http://schemas.microsoft.com/office/drawing/2014/main" val="299312194"/>
                    </a:ext>
                  </a:extLst>
                </a:gridCol>
                <a:gridCol w="1274668">
                  <a:extLst>
                    <a:ext uri="{9D8B030D-6E8A-4147-A177-3AD203B41FA5}">
                      <a16:colId xmlns:a16="http://schemas.microsoft.com/office/drawing/2014/main" val="3204153512"/>
                    </a:ext>
                  </a:extLst>
                </a:gridCol>
              </a:tblGrid>
              <a:tr h="370840">
                <a:tc>
                  <a:txBody>
                    <a:bodyPr/>
                    <a:lstStyle/>
                    <a:p>
                      <a:r>
                        <a:rPr kumimoji="1" lang="en-US" altLang="ja-JP" dirty="0">
                          <a:solidFill>
                            <a:schemeClr val="tx1"/>
                          </a:solidFill>
                        </a:rPr>
                        <a:t>A</a:t>
                      </a:r>
                      <a:endParaRPr kumimoji="1" lang="ja-JP" altLang="en-US" dirty="0">
                        <a:solidFill>
                          <a:schemeClr val="tx1"/>
                        </a:solidFill>
                      </a:endParaRPr>
                    </a:p>
                  </a:txBody>
                  <a:tcPr>
                    <a:noFill/>
                  </a:tcPr>
                </a:tc>
                <a:tc>
                  <a:txBody>
                    <a:bodyPr/>
                    <a:lstStyle/>
                    <a:p>
                      <a:r>
                        <a:rPr kumimoji="1" lang="en-US" altLang="ja-JP" dirty="0">
                          <a:solidFill>
                            <a:schemeClr val="tx1"/>
                          </a:solidFill>
                        </a:rPr>
                        <a:t>B</a:t>
                      </a:r>
                      <a:endParaRPr kumimoji="1" lang="ja-JP" altLang="en-US" dirty="0">
                        <a:solidFill>
                          <a:schemeClr val="tx1"/>
                        </a:solidFill>
                      </a:endParaRPr>
                    </a:p>
                  </a:txBody>
                  <a:tcPr>
                    <a:noFill/>
                  </a:tcPr>
                </a:tc>
                <a:tc>
                  <a:txBody>
                    <a:bodyPr/>
                    <a:lstStyle/>
                    <a:p>
                      <a:r>
                        <a:rPr kumimoji="1" lang="en-US" altLang="ja-JP" dirty="0">
                          <a:solidFill>
                            <a:schemeClr val="tx1"/>
                          </a:solidFill>
                        </a:rPr>
                        <a:t>C</a:t>
                      </a:r>
                      <a:endParaRPr kumimoji="1" lang="ja-JP" altLang="en-US" dirty="0">
                        <a:solidFill>
                          <a:schemeClr val="tx1"/>
                        </a:solidFill>
                      </a:endParaRPr>
                    </a:p>
                  </a:txBody>
                  <a:tcPr>
                    <a:noFill/>
                  </a:tcPr>
                </a:tc>
                <a:extLst>
                  <a:ext uri="{0D108BD9-81ED-4DB2-BD59-A6C34878D82A}">
                    <a16:rowId xmlns:a16="http://schemas.microsoft.com/office/drawing/2014/main" val="6011894"/>
                  </a:ext>
                </a:extLst>
              </a:tr>
            </a:tbl>
          </a:graphicData>
        </a:graphic>
      </p:graphicFrame>
      <p:sp>
        <p:nvSpPr>
          <p:cNvPr id="10" name="テキスト ボックス 9">
            <a:extLst>
              <a:ext uri="{FF2B5EF4-FFF2-40B4-BE49-F238E27FC236}">
                <a16:creationId xmlns:a16="http://schemas.microsoft.com/office/drawing/2014/main" id="{8DFF24F9-89E7-4DD5-911B-53E63F7C7767}"/>
              </a:ext>
            </a:extLst>
          </p:cNvPr>
          <p:cNvSpPr txBox="1"/>
          <p:nvPr/>
        </p:nvSpPr>
        <p:spPr>
          <a:xfrm>
            <a:off x="1605803" y="4633207"/>
            <a:ext cx="1968313" cy="369332"/>
          </a:xfrm>
          <a:prstGeom prst="rect">
            <a:avLst/>
          </a:prstGeom>
          <a:noFill/>
        </p:spPr>
        <p:txBody>
          <a:bodyPr wrap="square" rtlCol="0">
            <a:spAutoFit/>
          </a:bodyPr>
          <a:lstStyle/>
          <a:p>
            <a:r>
              <a:rPr kumimoji="1" lang="en-US" altLang="ja-JP" dirty="0"/>
              <a:t>(</a:t>
            </a:r>
            <a:r>
              <a:rPr kumimoji="1" lang="ja-JP" altLang="en-US" dirty="0"/>
              <a:t>組み合わせ</a:t>
            </a:r>
            <a:r>
              <a:rPr kumimoji="1" lang="en-US" altLang="ja-JP" dirty="0"/>
              <a:t>)</a:t>
            </a:r>
            <a:endParaRPr kumimoji="1" lang="ja-JP" altLang="en-US" dirty="0"/>
          </a:p>
        </p:txBody>
      </p:sp>
    </p:spTree>
    <p:extLst>
      <p:ext uri="{BB962C8B-B14F-4D97-AF65-F5344CB8AC3E}">
        <p14:creationId xmlns:p14="http://schemas.microsoft.com/office/powerpoint/2010/main" val="456420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B9CF34B-43E7-4BFA-A0C9-AE96E2310540}"/>
              </a:ext>
            </a:extLst>
          </p:cNvPr>
          <p:cNvSpPr txBox="1"/>
          <p:nvPr/>
        </p:nvSpPr>
        <p:spPr>
          <a:xfrm>
            <a:off x="1304925" y="605909"/>
            <a:ext cx="609600" cy="461665"/>
          </a:xfrm>
          <a:prstGeom prst="rect">
            <a:avLst/>
          </a:prstGeom>
          <a:noFill/>
        </p:spPr>
        <p:txBody>
          <a:bodyPr wrap="square" rtlCol="0">
            <a:spAutoFit/>
          </a:bodyPr>
          <a:lstStyle/>
          <a:p>
            <a:r>
              <a:rPr kumimoji="1" lang="ja-JP" altLang="en-US" sz="2400" b="1" dirty="0"/>
              <a:t>４</a:t>
            </a:r>
          </a:p>
        </p:txBody>
      </p:sp>
      <p:sp>
        <p:nvSpPr>
          <p:cNvPr id="4" name="テキスト ボックス 3">
            <a:extLst>
              <a:ext uri="{FF2B5EF4-FFF2-40B4-BE49-F238E27FC236}">
                <a16:creationId xmlns:a16="http://schemas.microsoft.com/office/drawing/2014/main" id="{75ABA974-24B9-4BEC-AEB7-4CBC9841D924}"/>
              </a:ext>
            </a:extLst>
          </p:cNvPr>
          <p:cNvSpPr txBox="1"/>
          <p:nvPr/>
        </p:nvSpPr>
        <p:spPr>
          <a:xfrm>
            <a:off x="1190625" y="1720840"/>
            <a:ext cx="9952504" cy="5043688"/>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Ａ－</a:t>
            </a:r>
            <a:r>
              <a:rPr lang="ja-JP" altLang="en-US" b="0" i="0" dirty="0">
                <a:solidFill>
                  <a:srgbClr val="FF0000"/>
                </a:solidFill>
                <a:effectLst/>
                <a:latin typeface="メイリオ" panose="020B0604030504040204" pitchFamily="50" charset="-128"/>
                <a:ea typeface="メイリオ" panose="020B0604030504040204" pitchFamily="50" charset="-128"/>
              </a:rPr>
              <a:t>誤り</a:t>
            </a:r>
            <a:r>
              <a:rPr lang="ja-JP" altLang="en-US" b="0" i="0" dirty="0">
                <a:solidFill>
                  <a:srgbClr val="434343"/>
                </a:solidFill>
                <a:effectLst/>
                <a:latin typeface="メイリオ" panose="020B0604030504040204" pitchFamily="50" charset="-128"/>
                <a:ea typeface="メイリオ" panose="020B0604030504040204" pitchFamily="50" charset="-128"/>
              </a:rPr>
              <a:t>である。</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「学校教育法」第１条　この法律で、学校とは、幼稚園、小学校、中学校、</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義務教育学校、高等学校、中等教育学校、特別支援学校、大学及び高等専門学校とする。</a:t>
            </a:r>
            <a:br>
              <a:rPr lang="ja-JP" altLang="en-US" dirty="0"/>
            </a:br>
            <a:r>
              <a:rPr lang="ja-JP" altLang="en-US" dirty="0"/>
              <a:t>　　</a:t>
            </a:r>
            <a:r>
              <a:rPr lang="ja-JP" altLang="en-US" b="0" i="0" dirty="0">
                <a:solidFill>
                  <a:srgbClr val="434343"/>
                </a:solidFill>
                <a:effectLst/>
                <a:latin typeface="メイリオ" panose="020B0604030504040204" pitchFamily="50" charset="-128"/>
                <a:ea typeface="メイリオ" panose="020B0604030504040204" pitchFamily="50" charset="-128"/>
              </a:rPr>
              <a:t>とあり、</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認定こども園は含まれていない。</a:t>
            </a:r>
            <a:br>
              <a:rPr lang="ja-JP" altLang="en-US" dirty="0">
                <a:highlight>
                  <a:srgbClr val="FFFF00"/>
                </a:highlight>
              </a:rPr>
            </a:br>
            <a:r>
              <a:rPr lang="ja-JP" altLang="en-US" b="0" i="0" dirty="0">
                <a:solidFill>
                  <a:srgbClr val="434343"/>
                </a:solidFill>
                <a:effectLst/>
                <a:latin typeface="メイリオ" panose="020B0604030504040204" pitchFamily="50" charset="-128"/>
                <a:ea typeface="メイリオ" panose="020B0604030504040204" pitchFamily="50" charset="-128"/>
              </a:rPr>
              <a:t>Ｂ－正しい。</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「学校教育法」第</a:t>
            </a:r>
            <a:r>
              <a:rPr lang="en-US" altLang="ja-JP" b="0" i="0" dirty="0">
                <a:solidFill>
                  <a:srgbClr val="434343"/>
                </a:solidFill>
                <a:effectLst/>
                <a:latin typeface="メイリオ" panose="020B0604030504040204" pitchFamily="50" charset="-128"/>
                <a:ea typeface="メイリオ" panose="020B0604030504040204" pitchFamily="50" charset="-128"/>
              </a:rPr>
              <a:t>19</a:t>
            </a:r>
            <a:r>
              <a:rPr lang="ja-JP" altLang="en-US" b="0" i="0" dirty="0">
                <a:solidFill>
                  <a:srgbClr val="434343"/>
                </a:solidFill>
                <a:effectLst/>
                <a:latin typeface="メイリオ" panose="020B0604030504040204" pitchFamily="50" charset="-128"/>
                <a:ea typeface="メイリオ" panose="020B0604030504040204" pitchFamily="50" charset="-128"/>
              </a:rPr>
              <a:t>条を参照のこと。</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Ｃ－</a:t>
            </a:r>
            <a:r>
              <a:rPr lang="ja-JP" altLang="en-US" b="0" i="0" dirty="0">
                <a:solidFill>
                  <a:srgbClr val="FF0000"/>
                </a:solidFill>
                <a:effectLst/>
                <a:latin typeface="メイリオ" panose="020B0604030504040204" pitchFamily="50" charset="-128"/>
                <a:ea typeface="メイリオ" panose="020B0604030504040204" pitchFamily="50" charset="-128"/>
              </a:rPr>
              <a:t>誤り</a:t>
            </a:r>
            <a:r>
              <a:rPr lang="ja-JP" altLang="en-US" b="0" i="0" dirty="0">
                <a:solidFill>
                  <a:srgbClr val="434343"/>
                </a:solidFill>
                <a:effectLst/>
                <a:latin typeface="メイリオ" panose="020B0604030504040204" pitchFamily="50" charset="-128"/>
                <a:ea typeface="メイリオ" panose="020B0604030504040204" pitchFamily="50" charset="-128"/>
              </a:rPr>
              <a:t>である。</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「学校教育法」第</a:t>
            </a:r>
            <a:r>
              <a:rPr lang="en-US" altLang="ja-JP" b="0" i="0" dirty="0">
                <a:solidFill>
                  <a:srgbClr val="434343"/>
                </a:solidFill>
                <a:effectLst/>
                <a:latin typeface="メイリオ" panose="020B0604030504040204" pitchFamily="50" charset="-128"/>
                <a:ea typeface="メイリオ" panose="020B0604030504040204" pitchFamily="50" charset="-128"/>
              </a:rPr>
              <a:t>22</a:t>
            </a:r>
            <a:r>
              <a:rPr lang="ja-JP" altLang="en-US" b="0" i="0" dirty="0">
                <a:solidFill>
                  <a:srgbClr val="434343"/>
                </a:solidFill>
                <a:effectLst/>
                <a:latin typeface="メイリオ" panose="020B0604030504040204" pitchFamily="50" charset="-128"/>
                <a:ea typeface="メイリオ" panose="020B0604030504040204" pitchFamily="50" charset="-128"/>
              </a:rPr>
              <a:t>条　幼稚園は、義務教育及びその後の教育の基礎を培うものとして、　</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幼児を保育し、幼児の健やかな成長のために適当な環境を与えて、 その</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心身の発達</a:t>
            </a:r>
            <a:r>
              <a:rPr lang="ja-JP" altLang="en-US" b="0" i="0" dirty="0">
                <a:solidFill>
                  <a:srgbClr val="434343"/>
                </a:solidFill>
                <a:effectLst/>
                <a:latin typeface="メイリオ" panose="020B0604030504040204" pitchFamily="50" charset="-128"/>
                <a:ea typeface="メイリオ" panose="020B0604030504040204" pitchFamily="50" charset="-128"/>
              </a:rPr>
              <a:t>を</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r>
              <a:rPr lang="ja-JP" altLang="en-US" dirty="0">
                <a:solidFill>
                  <a:srgbClr val="434343"/>
                </a:solidFill>
                <a:latin typeface="メイリオ" panose="020B0604030504040204" pitchFamily="50" charset="-128"/>
                <a:ea typeface="メイリオ" panose="020B0604030504040204" pitchFamily="50" charset="-128"/>
              </a:rPr>
              <a:t>　　　</a:t>
            </a:r>
            <a:r>
              <a:rPr lang="ja-JP" altLang="en-US" b="0" i="0" dirty="0">
                <a:solidFill>
                  <a:srgbClr val="434343"/>
                </a:solidFill>
                <a:effectLst/>
                <a:latin typeface="メイリオ" panose="020B0604030504040204" pitchFamily="50" charset="-128"/>
                <a:ea typeface="メイリオ" panose="020B0604030504040204" pitchFamily="50" charset="-128"/>
              </a:rPr>
              <a:t>助長することを目的とする。とある。身体の成長ではなく心身の発達が正しい。</a:t>
            </a:r>
            <a:endParaRPr lang="en-US" altLang="ja-JP" b="0" i="0" dirty="0">
              <a:solidFill>
                <a:srgbClr val="434343"/>
              </a:solidFill>
              <a:effectLst/>
              <a:latin typeface="メイリオ" panose="020B0604030504040204" pitchFamily="50" charset="-128"/>
              <a:ea typeface="メイリオ" panose="020B0604030504040204" pitchFamily="50" charset="-128"/>
            </a:endParaRPr>
          </a:p>
          <a:p>
            <a:pPr>
              <a:lnSpc>
                <a:spcPct val="150000"/>
              </a:lnSpc>
            </a:pPr>
            <a:br>
              <a:rPr lang="ja-JP" altLang="en-US" dirty="0"/>
            </a:br>
            <a:r>
              <a:rPr lang="ja-JP" altLang="en-US" dirty="0"/>
              <a:t>　　　</a:t>
            </a:r>
            <a:r>
              <a:rPr lang="ja-JP" altLang="en-US" b="0" i="0" dirty="0">
                <a:solidFill>
                  <a:srgbClr val="434343"/>
                </a:solidFill>
                <a:effectLst/>
                <a:latin typeface="メイリオ" panose="020B0604030504040204" pitchFamily="50" charset="-128"/>
                <a:ea typeface="メイリオ" panose="020B0604030504040204" pitchFamily="50" charset="-128"/>
              </a:rPr>
              <a:t>以上より、正しい組み合わせは４である。</a:t>
            </a:r>
            <a:endParaRPr lang="ja-JP" altLang="en-US" dirty="0"/>
          </a:p>
        </p:txBody>
      </p:sp>
      <p:sp>
        <p:nvSpPr>
          <p:cNvPr id="5" name="矢印: 五方向 4">
            <a:extLst>
              <a:ext uri="{FF2B5EF4-FFF2-40B4-BE49-F238E27FC236}">
                <a16:creationId xmlns:a16="http://schemas.microsoft.com/office/drawing/2014/main" id="{1C8A555D-57B6-4F36-BD79-0EEDC9446D43}"/>
              </a:ext>
            </a:extLst>
          </p:cNvPr>
          <p:cNvSpPr/>
          <p:nvPr/>
        </p:nvSpPr>
        <p:spPr>
          <a:xfrm>
            <a:off x="171450" y="556141"/>
            <a:ext cx="1019175" cy="419100"/>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A847CF94-71CA-45E7-856D-30203DF16897}"/>
              </a:ext>
            </a:extLst>
          </p:cNvPr>
          <p:cNvSpPr txBox="1"/>
          <p:nvPr/>
        </p:nvSpPr>
        <p:spPr>
          <a:xfrm>
            <a:off x="204788" y="581025"/>
            <a:ext cx="695325" cy="369332"/>
          </a:xfrm>
          <a:prstGeom prst="rect">
            <a:avLst/>
          </a:prstGeom>
          <a:noFill/>
        </p:spPr>
        <p:txBody>
          <a:bodyPr wrap="square" rtlCol="0">
            <a:spAutoFit/>
          </a:bodyPr>
          <a:lstStyle/>
          <a:p>
            <a:r>
              <a:rPr kumimoji="1" lang="ja-JP" altLang="en-US" dirty="0"/>
              <a:t>回答</a:t>
            </a:r>
          </a:p>
        </p:txBody>
      </p:sp>
      <p:sp>
        <p:nvSpPr>
          <p:cNvPr id="7" name="矢印: 五方向 6">
            <a:extLst>
              <a:ext uri="{FF2B5EF4-FFF2-40B4-BE49-F238E27FC236}">
                <a16:creationId xmlns:a16="http://schemas.microsoft.com/office/drawing/2014/main" id="{675F0D58-1340-4DEF-B855-92B8D5C4EF8C}"/>
              </a:ext>
            </a:extLst>
          </p:cNvPr>
          <p:cNvSpPr/>
          <p:nvPr/>
        </p:nvSpPr>
        <p:spPr>
          <a:xfrm>
            <a:off x="204788" y="1720840"/>
            <a:ext cx="914400" cy="461664"/>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8" name="テキスト ボックス 6">
            <a:extLst>
              <a:ext uri="{FF2B5EF4-FFF2-40B4-BE49-F238E27FC236}">
                <a16:creationId xmlns:a16="http://schemas.microsoft.com/office/drawing/2014/main" id="{3326369D-8386-46A1-ABE3-578D272D4D29}"/>
              </a:ext>
            </a:extLst>
          </p:cNvPr>
          <p:cNvSpPr txBox="1"/>
          <p:nvPr/>
        </p:nvSpPr>
        <p:spPr>
          <a:xfrm>
            <a:off x="272023" y="1767006"/>
            <a:ext cx="651063" cy="369332"/>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dirty="0"/>
              <a:t>解説</a:t>
            </a:r>
          </a:p>
        </p:txBody>
      </p:sp>
    </p:spTree>
    <p:extLst>
      <p:ext uri="{BB962C8B-B14F-4D97-AF65-F5344CB8AC3E}">
        <p14:creationId xmlns:p14="http://schemas.microsoft.com/office/powerpoint/2010/main" val="12845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D54C7192-7692-4FC7-9BF6-7BB9BCB44F01}"/>
              </a:ext>
            </a:extLst>
          </p:cNvPr>
          <p:cNvSpPr txBox="1"/>
          <p:nvPr/>
        </p:nvSpPr>
        <p:spPr>
          <a:xfrm>
            <a:off x="1201270" y="884402"/>
            <a:ext cx="10139083" cy="1852174"/>
          </a:xfrm>
          <a:prstGeom prst="rect">
            <a:avLst/>
          </a:prstGeom>
          <a:noFill/>
        </p:spPr>
        <p:txBody>
          <a:bodyPr wrap="square">
            <a:spAutoFit/>
          </a:bodyPr>
          <a:lstStyle/>
          <a:p>
            <a:pPr algn="l">
              <a:lnSpc>
                <a:spcPct val="150000"/>
              </a:lnSpc>
            </a:pPr>
            <a:r>
              <a:rPr lang="ja-JP" altLang="en-US" sz="2400" b="1" i="0" dirty="0">
                <a:solidFill>
                  <a:srgbClr val="383838"/>
                </a:solidFill>
                <a:effectLst/>
                <a:latin typeface="montserrat" panose="020B0604020202020204" pitchFamily="2" charset="0"/>
              </a:rPr>
              <a:t>学校教育法　施行：</a:t>
            </a:r>
            <a:r>
              <a:rPr lang="en-US" altLang="ja-JP" sz="2400" b="1" i="0" dirty="0">
                <a:solidFill>
                  <a:srgbClr val="383838"/>
                </a:solidFill>
                <a:effectLst/>
                <a:latin typeface="montserrat" panose="020B0604020202020204" pitchFamily="2" charset="0"/>
              </a:rPr>
              <a:t>1947</a:t>
            </a:r>
            <a:r>
              <a:rPr lang="ja-JP" altLang="en-US" sz="2400" b="1" i="0" dirty="0">
                <a:solidFill>
                  <a:srgbClr val="383838"/>
                </a:solidFill>
                <a:effectLst/>
                <a:latin typeface="montserrat" panose="020B0604020202020204" pitchFamily="2" charset="0"/>
              </a:rPr>
              <a:t>（昭和</a:t>
            </a:r>
            <a:r>
              <a:rPr lang="en-US" altLang="ja-JP" sz="2400" b="1" i="0" dirty="0">
                <a:solidFill>
                  <a:srgbClr val="383838"/>
                </a:solidFill>
                <a:effectLst/>
                <a:latin typeface="montserrat" panose="020B0604020202020204" pitchFamily="2" charset="0"/>
              </a:rPr>
              <a:t>22</a:t>
            </a:r>
            <a:r>
              <a:rPr lang="ja-JP" altLang="en-US" sz="2400" b="1" i="0" dirty="0">
                <a:solidFill>
                  <a:srgbClr val="383838"/>
                </a:solidFill>
                <a:effectLst/>
                <a:latin typeface="montserrat" panose="020B0604020202020204" pitchFamily="2" charset="0"/>
              </a:rPr>
              <a:t>）年　最終改訂：</a:t>
            </a:r>
            <a:r>
              <a:rPr lang="en-US" altLang="ja-JP" sz="2400" b="1" i="0" dirty="0">
                <a:solidFill>
                  <a:srgbClr val="383838"/>
                </a:solidFill>
                <a:effectLst/>
                <a:latin typeface="montserrat" panose="020B0604020202020204" pitchFamily="2" charset="0"/>
              </a:rPr>
              <a:t>2018</a:t>
            </a:r>
            <a:r>
              <a:rPr lang="ja-JP" altLang="en-US" sz="2400" b="1" i="0" dirty="0">
                <a:solidFill>
                  <a:srgbClr val="383838"/>
                </a:solidFill>
                <a:effectLst/>
                <a:latin typeface="montserrat" panose="020B0604020202020204" pitchFamily="2" charset="0"/>
              </a:rPr>
              <a:t>（平成</a:t>
            </a:r>
            <a:r>
              <a:rPr lang="en-US" altLang="ja-JP" sz="2400" b="1" i="0" dirty="0">
                <a:solidFill>
                  <a:srgbClr val="383838"/>
                </a:solidFill>
                <a:effectLst/>
                <a:latin typeface="montserrat" panose="020B0604020202020204" pitchFamily="2" charset="0"/>
              </a:rPr>
              <a:t>29</a:t>
            </a:r>
            <a:r>
              <a:rPr lang="ja-JP" altLang="en-US" sz="2400" b="1" i="0" dirty="0">
                <a:solidFill>
                  <a:srgbClr val="383838"/>
                </a:solidFill>
                <a:effectLst/>
                <a:latin typeface="montserrat" panose="020B0604020202020204" pitchFamily="2" charset="0"/>
              </a:rPr>
              <a:t>）年</a:t>
            </a:r>
          </a:p>
          <a:p>
            <a:pPr algn="just">
              <a:lnSpc>
                <a:spcPct val="150000"/>
              </a:lnSpc>
            </a:pPr>
            <a:r>
              <a:rPr lang="en-US" altLang="ja-JP" b="0" i="0" dirty="0">
                <a:solidFill>
                  <a:srgbClr val="383838"/>
                </a:solidFill>
                <a:effectLst/>
                <a:latin typeface="montserrat" panose="020B0604020202020204" pitchFamily="2" charset="0"/>
              </a:rPr>
              <a:t>《 </a:t>
            </a:r>
            <a:r>
              <a:rPr lang="ja-JP" altLang="en-US" b="0" i="0" dirty="0">
                <a:solidFill>
                  <a:srgbClr val="383838"/>
                </a:solidFill>
                <a:effectLst/>
                <a:latin typeface="montserrat" panose="020B0604020202020204" pitchFamily="2" charset="0"/>
              </a:rPr>
              <a:t>概要 </a:t>
            </a:r>
            <a:r>
              <a:rPr lang="en-US" altLang="ja-JP" b="0" i="0" dirty="0">
                <a:solidFill>
                  <a:srgbClr val="383838"/>
                </a:solidFill>
                <a:effectLst/>
                <a:latin typeface="montserrat" panose="020B0604020202020204" pitchFamily="2" charset="0"/>
              </a:rPr>
              <a:t>》</a:t>
            </a:r>
            <a:r>
              <a:rPr lang="ja-JP" altLang="en-US" b="0" i="0" dirty="0">
                <a:solidFill>
                  <a:srgbClr val="383838"/>
                </a:solidFill>
                <a:effectLst/>
                <a:latin typeface="montserrat" panose="020B0604020202020204" pitchFamily="2" charset="0"/>
              </a:rPr>
              <a:t>学校教育法は、日本国憲法及び教育基本法で示された教育の基本理念や原則を踏まえ、学校の種類やその目的・目標・修業年限及び組織編制など、学校教育の制度・内容の基本を具体的に定める重要な法律です。</a:t>
            </a:r>
          </a:p>
        </p:txBody>
      </p:sp>
      <p:sp>
        <p:nvSpPr>
          <p:cNvPr id="4" name="四角形: 角を丸くする 3">
            <a:extLst>
              <a:ext uri="{FF2B5EF4-FFF2-40B4-BE49-F238E27FC236}">
                <a16:creationId xmlns:a16="http://schemas.microsoft.com/office/drawing/2014/main" id="{06B907CD-2E60-418C-999B-1564A6AEA670}"/>
              </a:ext>
            </a:extLst>
          </p:cNvPr>
          <p:cNvSpPr/>
          <p:nvPr/>
        </p:nvSpPr>
        <p:spPr>
          <a:xfrm>
            <a:off x="1201270" y="995082"/>
            <a:ext cx="9986683" cy="430306"/>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986BA596-D099-4EE6-80E6-661B96149319}"/>
              </a:ext>
            </a:extLst>
          </p:cNvPr>
          <p:cNvSpPr txBox="1"/>
          <p:nvPr/>
        </p:nvSpPr>
        <p:spPr>
          <a:xfrm>
            <a:off x="1201270" y="3019642"/>
            <a:ext cx="10685930" cy="2546466"/>
          </a:xfrm>
          <a:prstGeom prst="rect">
            <a:avLst/>
          </a:prstGeom>
          <a:noFill/>
          <a:ln>
            <a:solidFill>
              <a:srgbClr val="FF0000"/>
            </a:solidFill>
          </a:ln>
        </p:spPr>
        <p:txBody>
          <a:bodyPr wrap="square">
            <a:spAutoFit/>
          </a:bodyPr>
          <a:lstStyle/>
          <a:p>
            <a:pPr>
              <a:lnSpc>
                <a:spcPct val="150000"/>
              </a:lnSpc>
            </a:pPr>
            <a:r>
              <a:rPr lang="ja-JP" altLang="en-US" b="0" i="0" dirty="0">
                <a:solidFill>
                  <a:srgbClr val="383838"/>
                </a:solidFill>
                <a:effectLst/>
                <a:latin typeface="montserrat" panose="00000500000000000000" pitchFamily="2" charset="0"/>
              </a:rPr>
              <a:t>●学校教育法第１条は、</a:t>
            </a:r>
            <a:r>
              <a:rPr lang="ja-JP" altLang="en-US" b="0" i="0" dirty="0">
                <a:solidFill>
                  <a:srgbClr val="383838"/>
                </a:solidFill>
                <a:effectLst/>
                <a:highlight>
                  <a:srgbClr val="FFFF00"/>
                </a:highlight>
                <a:latin typeface="montserrat" panose="00000500000000000000" pitchFamily="2" charset="0"/>
              </a:rPr>
              <a:t>「学校」</a:t>
            </a:r>
            <a:r>
              <a:rPr lang="ja-JP" altLang="en-US" b="0" i="0" dirty="0">
                <a:solidFill>
                  <a:srgbClr val="383838"/>
                </a:solidFill>
                <a:effectLst/>
                <a:latin typeface="montserrat" panose="00000500000000000000" pitchFamily="2" charset="0"/>
              </a:rPr>
              <a:t>を</a:t>
            </a:r>
            <a:r>
              <a:rPr lang="ja-JP" altLang="en-US" b="0" i="0" u="sng" dirty="0">
                <a:solidFill>
                  <a:srgbClr val="383838"/>
                </a:solidFill>
                <a:effectLst/>
                <a:latin typeface="montserrat" panose="00000500000000000000" pitchFamily="2" charset="0"/>
              </a:rPr>
              <a:t>「幼稚園、小学校、中学校、義務教育学校、高等学校、中等教育学校、特別支援学校、大学及び高等専門学校</a:t>
            </a:r>
            <a:r>
              <a:rPr lang="ja-JP" altLang="en-US" b="0" i="0" dirty="0">
                <a:solidFill>
                  <a:srgbClr val="383838"/>
                </a:solidFill>
                <a:effectLst/>
                <a:latin typeface="montserrat" panose="00000500000000000000" pitchFamily="2" charset="0"/>
              </a:rPr>
              <a:t>」の</a:t>
            </a:r>
            <a:r>
              <a:rPr lang="ja-JP" altLang="en-US" b="0" i="0" dirty="0">
                <a:solidFill>
                  <a:srgbClr val="383838"/>
                </a:solidFill>
                <a:effectLst/>
                <a:highlight>
                  <a:srgbClr val="FFFF00"/>
                </a:highlight>
                <a:latin typeface="montserrat" panose="00000500000000000000" pitchFamily="2" charset="0"/>
              </a:rPr>
              <a:t>９種類</a:t>
            </a:r>
            <a:r>
              <a:rPr lang="ja-JP" altLang="en-US" b="0" i="0" dirty="0">
                <a:solidFill>
                  <a:srgbClr val="383838"/>
                </a:solidFill>
                <a:effectLst/>
                <a:latin typeface="montserrat" panose="00000500000000000000" pitchFamily="2" charset="0"/>
              </a:rPr>
              <a:t>と定めています。</a:t>
            </a:r>
            <a:endParaRPr lang="en-US" altLang="ja-JP" b="0" i="0" dirty="0">
              <a:solidFill>
                <a:srgbClr val="383838"/>
              </a:solidFill>
              <a:effectLst/>
              <a:latin typeface="montserrat" panose="00000500000000000000" pitchFamily="2" charset="0"/>
            </a:endParaRPr>
          </a:p>
          <a:p>
            <a:pPr>
              <a:lnSpc>
                <a:spcPct val="150000"/>
              </a:lnSpc>
            </a:pPr>
            <a:r>
              <a:rPr lang="ja-JP" altLang="en-US" b="0" i="0" dirty="0">
                <a:solidFill>
                  <a:srgbClr val="383838"/>
                </a:solidFill>
                <a:effectLst/>
                <a:latin typeface="montserrat" panose="00000500000000000000" pitchFamily="2" charset="0"/>
              </a:rPr>
              <a:t>専修学校・各種学校は、「法律に定める学校」には当たりません。</a:t>
            </a:r>
            <a:endParaRPr lang="en-US" altLang="ja-JP" b="0" i="0" dirty="0">
              <a:solidFill>
                <a:srgbClr val="383838"/>
              </a:solidFill>
              <a:effectLst/>
              <a:latin typeface="montserrat" panose="00000500000000000000" pitchFamily="2" charset="0"/>
            </a:endParaRPr>
          </a:p>
          <a:p>
            <a:pPr>
              <a:lnSpc>
                <a:spcPct val="150000"/>
              </a:lnSpc>
            </a:pPr>
            <a:br>
              <a:rPr lang="ja-JP" altLang="en-US" dirty="0"/>
            </a:br>
            <a:r>
              <a:rPr lang="ja-JP" altLang="en-US" b="0" i="0" dirty="0">
                <a:solidFill>
                  <a:srgbClr val="383838"/>
                </a:solidFill>
                <a:effectLst/>
                <a:latin typeface="montserrat" panose="00000500000000000000" pitchFamily="2" charset="0"/>
              </a:rPr>
              <a:t>なお</a:t>
            </a:r>
            <a:r>
              <a:rPr lang="ja-JP" altLang="en-US" b="0" i="0" dirty="0">
                <a:solidFill>
                  <a:srgbClr val="383838"/>
                </a:solidFill>
                <a:effectLst/>
                <a:highlight>
                  <a:srgbClr val="FFFF00"/>
                </a:highlight>
                <a:latin typeface="montserrat" panose="00000500000000000000" pitchFamily="2" charset="0"/>
              </a:rPr>
              <a:t>学校</a:t>
            </a:r>
            <a:r>
              <a:rPr lang="ja-JP" altLang="en-US" b="0" i="0" dirty="0">
                <a:solidFill>
                  <a:srgbClr val="383838"/>
                </a:solidFill>
                <a:effectLst/>
                <a:latin typeface="montserrat" panose="00000500000000000000" pitchFamily="2" charset="0"/>
              </a:rPr>
              <a:t>とは、校長、教員その他の教職員という</a:t>
            </a:r>
            <a:r>
              <a:rPr lang="ja-JP" altLang="en-US" b="0" i="0" dirty="0">
                <a:solidFill>
                  <a:srgbClr val="383838"/>
                </a:solidFill>
                <a:effectLst/>
                <a:highlight>
                  <a:srgbClr val="FFFF00"/>
                </a:highlight>
                <a:latin typeface="montserrat" panose="00000500000000000000" pitchFamily="2" charset="0"/>
              </a:rPr>
              <a:t>「人的要素」</a:t>
            </a:r>
            <a:r>
              <a:rPr lang="ja-JP" altLang="en-US" b="0" i="0" dirty="0">
                <a:solidFill>
                  <a:srgbClr val="383838"/>
                </a:solidFill>
                <a:effectLst/>
                <a:latin typeface="montserrat" panose="00000500000000000000" pitchFamily="2" charset="0"/>
              </a:rPr>
              <a:t>と校地、校舎等の</a:t>
            </a:r>
            <a:r>
              <a:rPr lang="ja-JP" altLang="en-US" b="0" i="0" dirty="0">
                <a:solidFill>
                  <a:srgbClr val="383838"/>
                </a:solidFill>
                <a:effectLst/>
                <a:highlight>
                  <a:srgbClr val="FFFF00"/>
                </a:highlight>
                <a:latin typeface="montserrat" panose="00000500000000000000" pitchFamily="2" charset="0"/>
              </a:rPr>
              <a:t>「物的要素」</a:t>
            </a:r>
            <a:r>
              <a:rPr lang="ja-JP" altLang="en-US" b="0" i="0" dirty="0">
                <a:solidFill>
                  <a:srgbClr val="383838"/>
                </a:solidFill>
                <a:effectLst/>
                <a:latin typeface="montserrat" panose="00000500000000000000" pitchFamily="2" charset="0"/>
              </a:rPr>
              <a:t>で構成されるもので、一定の教育課程に基づいて、教育という役務を継続的に提供する組織体のことです。</a:t>
            </a:r>
            <a:endParaRPr lang="ja-JP" altLang="en-US" dirty="0"/>
          </a:p>
        </p:txBody>
      </p:sp>
      <p:sp>
        <p:nvSpPr>
          <p:cNvPr id="7" name="テキスト ボックス 6">
            <a:extLst>
              <a:ext uri="{FF2B5EF4-FFF2-40B4-BE49-F238E27FC236}">
                <a16:creationId xmlns:a16="http://schemas.microsoft.com/office/drawing/2014/main" id="{0481CD4E-8F4F-4BDF-9E65-DB1B507F433B}"/>
              </a:ext>
            </a:extLst>
          </p:cNvPr>
          <p:cNvSpPr txBox="1"/>
          <p:nvPr/>
        </p:nvSpPr>
        <p:spPr>
          <a:xfrm>
            <a:off x="400050" y="266700"/>
            <a:ext cx="1238250" cy="369332"/>
          </a:xfrm>
          <a:prstGeom prst="rect">
            <a:avLst/>
          </a:prstGeom>
          <a:noFill/>
        </p:spPr>
        <p:txBody>
          <a:bodyPr wrap="square" rtlCol="0">
            <a:spAutoFit/>
          </a:bodyPr>
          <a:lstStyle/>
          <a:p>
            <a:r>
              <a:rPr kumimoji="1" lang="en-US" altLang="ja-JP" dirty="0"/>
              <a:t>A</a:t>
            </a:r>
            <a:r>
              <a:rPr kumimoji="1" lang="ja-JP" altLang="en-US" dirty="0"/>
              <a:t>→補足</a:t>
            </a:r>
          </a:p>
        </p:txBody>
      </p:sp>
    </p:spTree>
    <p:extLst>
      <p:ext uri="{BB962C8B-B14F-4D97-AF65-F5344CB8AC3E}">
        <p14:creationId xmlns:p14="http://schemas.microsoft.com/office/powerpoint/2010/main" val="735211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1769FE9-4542-430B-9AC9-C4819F66B81C}"/>
              </a:ext>
            </a:extLst>
          </p:cNvPr>
          <p:cNvSpPr txBox="1"/>
          <p:nvPr/>
        </p:nvSpPr>
        <p:spPr>
          <a:xfrm>
            <a:off x="384922" y="414131"/>
            <a:ext cx="1344706" cy="369332"/>
          </a:xfrm>
          <a:prstGeom prst="rect">
            <a:avLst/>
          </a:prstGeom>
          <a:noFill/>
        </p:spPr>
        <p:txBody>
          <a:bodyPr wrap="square" rtlCol="0">
            <a:spAutoFit/>
          </a:bodyPr>
          <a:lstStyle/>
          <a:p>
            <a:r>
              <a:rPr kumimoji="1" lang="ja-JP" altLang="en-US" dirty="0"/>
              <a:t>問３</a:t>
            </a:r>
          </a:p>
        </p:txBody>
      </p:sp>
      <p:sp>
        <p:nvSpPr>
          <p:cNvPr id="4" name="テキスト ボックス 3">
            <a:extLst>
              <a:ext uri="{FF2B5EF4-FFF2-40B4-BE49-F238E27FC236}">
                <a16:creationId xmlns:a16="http://schemas.microsoft.com/office/drawing/2014/main" id="{9490EB1D-639B-493E-B12F-F120633F7BCB}"/>
              </a:ext>
            </a:extLst>
          </p:cNvPr>
          <p:cNvSpPr txBox="1"/>
          <p:nvPr/>
        </p:nvSpPr>
        <p:spPr>
          <a:xfrm>
            <a:off x="1155887" y="645399"/>
            <a:ext cx="6096000" cy="369332"/>
          </a:xfrm>
          <a:prstGeom prst="rect">
            <a:avLst/>
          </a:prstGeom>
          <a:noFill/>
        </p:spPr>
        <p:txBody>
          <a:bodyPr wrap="square">
            <a:spAutoFit/>
          </a:bodyPr>
          <a:lstStyle/>
          <a:p>
            <a:pPr algn="l" fontAlgn="t"/>
            <a:r>
              <a:rPr lang="ja-JP" altLang="en-US" b="1" i="0" dirty="0">
                <a:solidFill>
                  <a:srgbClr val="434343"/>
                </a:solidFill>
                <a:effectLst/>
                <a:latin typeface="メイリオ" panose="020B0604030504040204" pitchFamily="50" charset="-128"/>
                <a:ea typeface="メイリオ" panose="020B0604030504040204" pitchFamily="50" charset="-128"/>
              </a:rPr>
              <a:t>次の文の著者として、正しいものを一つ選びなさい。</a:t>
            </a:r>
          </a:p>
        </p:txBody>
      </p:sp>
      <p:sp>
        <p:nvSpPr>
          <p:cNvPr id="6" name="テキスト ボックス 5">
            <a:extLst>
              <a:ext uri="{FF2B5EF4-FFF2-40B4-BE49-F238E27FC236}">
                <a16:creationId xmlns:a16="http://schemas.microsoft.com/office/drawing/2014/main" id="{309A4A01-8538-4F5A-A1B1-E791A9F35A13}"/>
              </a:ext>
            </a:extLst>
          </p:cNvPr>
          <p:cNvSpPr txBox="1"/>
          <p:nvPr/>
        </p:nvSpPr>
        <p:spPr>
          <a:xfrm>
            <a:off x="1057275" y="1222758"/>
            <a:ext cx="10963275" cy="2550698"/>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わたしたちは、わたしたちの意志と選択とは無関係に、わたしたちの先祖を通して、わたしたちの生命の一番奥の基礎となる運命が決っているのを知っている。 わたしたちが自 分でつくる子孫を通して、わたしたちはある程度は自由な存在として、種族の運命を決め ることができるのである。 人類がすべて、これを全く新しい見方で認識しはじめ、これを発展の信仰の光のなかに 見て、</a:t>
            </a:r>
            <a:r>
              <a:rPr lang="en-US" altLang="ja-JP" b="0" i="0" dirty="0">
                <a:solidFill>
                  <a:srgbClr val="434343"/>
                </a:solidFill>
                <a:effectLst/>
                <a:latin typeface="メイリオ" panose="020B0604030504040204" pitchFamily="50" charset="-128"/>
                <a:ea typeface="メイリオ" panose="020B0604030504040204" pitchFamily="50" charset="-128"/>
              </a:rPr>
              <a:t>20</a:t>
            </a:r>
            <a:r>
              <a:rPr lang="ja-JP" altLang="en-US" b="0" i="0" dirty="0">
                <a:solidFill>
                  <a:srgbClr val="434343"/>
                </a:solidFill>
                <a:effectLst/>
                <a:latin typeface="メイリオ" panose="020B0604030504040204" pitchFamily="50" charset="-128"/>
                <a:ea typeface="メイリオ" panose="020B0604030504040204" pitchFamily="50" charset="-128"/>
              </a:rPr>
              <a:t>世紀は児童の世紀になるのである。 これは二重の意味をもっている。一つは、 大人が子どもの心を理解することであり、一つは、子どもの心の単純性が大人によって維持されることである。 そうなって初めて、古い社会が新しくなる。</a:t>
            </a:r>
            <a:endParaRPr lang="ja-JP" altLang="en-US" dirty="0"/>
          </a:p>
        </p:txBody>
      </p:sp>
      <p:sp>
        <p:nvSpPr>
          <p:cNvPr id="8" name="テキスト ボックス 7">
            <a:extLst>
              <a:ext uri="{FF2B5EF4-FFF2-40B4-BE49-F238E27FC236}">
                <a16:creationId xmlns:a16="http://schemas.microsoft.com/office/drawing/2014/main" id="{2EBD8CAF-0A45-4174-BBF7-CB5818122E04}"/>
              </a:ext>
            </a:extLst>
          </p:cNvPr>
          <p:cNvSpPr txBox="1"/>
          <p:nvPr/>
        </p:nvSpPr>
        <p:spPr>
          <a:xfrm>
            <a:off x="2474259" y="3981483"/>
            <a:ext cx="6096000" cy="2169825"/>
          </a:xfrm>
          <a:prstGeom prst="rect">
            <a:avLst/>
          </a:prstGeom>
          <a:noFill/>
        </p:spPr>
        <p:txBody>
          <a:bodyPr wrap="square">
            <a:spAutoFit/>
          </a:bodyPr>
          <a:lstStyle/>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１．ルター（</a:t>
            </a:r>
            <a:r>
              <a:rPr lang="en-US" altLang="ja-JP" b="0" i="0" dirty="0">
                <a:solidFill>
                  <a:srgbClr val="434343"/>
                </a:solidFill>
                <a:effectLst/>
                <a:latin typeface="メイリオ" panose="020B0604030504040204" pitchFamily="50" charset="-128"/>
                <a:ea typeface="メイリオ" panose="020B0604030504040204" pitchFamily="50" charset="-128"/>
              </a:rPr>
              <a:t>Luther, M.</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２．コメニウス（</a:t>
            </a:r>
            <a:r>
              <a:rPr lang="en-US" altLang="ja-JP" b="0" i="0" dirty="0">
                <a:solidFill>
                  <a:srgbClr val="434343"/>
                </a:solidFill>
                <a:effectLst/>
                <a:latin typeface="メイリオ" panose="020B0604030504040204" pitchFamily="50" charset="-128"/>
                <a:ea typeface="メイリオ" panose="020B0604030504040204" pitchFamily="50" charset="-128"/>
              </a:rPr>
              <a:t>Comenius, J.A.</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３．デューイ（</a:t>
            </a:r>
            <a:r>
              <a:rPr lang="en-US" altLang="ja-JP" b="0" i="0" dirty="0">
                <a:solidFill>
                  <a:srgbClr val="434343"/>
                </a:solidFill>
                <a:effectLst/>
                <a:latin typeface="メイリオ" panose="020B0604030504040204" pitchFamily="50" charset="-128"/>
                <a:ea typeface="メイリオ" panose="020B0604030504040204" pitchFamily="50" charset="-128"/>
              </a:rPr>
              <a:t>Dewey, J.</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４．エレン・ケイ（</a:t>
            </a:r>
            <a:r>
              <a:rPr lang="en-US" altLang="ja-JP" b="0" i="0" dirty="0">
                <a:solidFill>
                  <a:srgbClr val="434343"/>
                </a:solidFill>
                <a:effectLst/>
                <a:latin typeface="メイリオ" panose="020B0604030504040204" pitchFamily="50" charset="-128"/>
                <a:ea typeface="メイリオ" panose="020B0604030504040204" pitchFamily="50" charset="-128"/>
              </a:rPr>
              <a:t>Key, E.</a:t>
            </a:r>
            <a:r>
              <a:rPr lang="ja-JP" altLang="en-US" b="0" i="0" dirty="0">
                <a:solidFill>
                  <a:srgbClr val="434343"/>
                </a:solidFill>
                <a:effectLst/>
                <a:latin typeface="メイリオ" panose="020B0604030504040204" pitchFamily="50" charset="-128"/>
                <a:ea typeface="メイリオ" panose="020B0604030504040204" pitchFamily="50" charset="-128"/>
              </a:rPr>
              <a:t>）</a:t>
            </a:r>
          </a:p>
          <a:p>
            <a:pPr algn="l" fontAlgn="t">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５ペスタロッチ（</a:t>
            </a:r>
            <a:r>
              <a:rPr lang="en-US" altLang="ja-JP" b="0" i="0" dirty="0">
                <a:solidFill>
                  <a:srgbClr val="434343"/>
                </a:solidFill>
                <a:effectLst/>
                <a:latin typeface="メイリオ" panose="020B0604030504040204" pitchFamily="50" charset="-128"/>
                <a:ea typeface="メイリオ" panose="020B0604030504040204" pitchFamily="50" charset="-128"/>
              </a:rPr>
              <a:t>Pestalozzi, J.H.</a:t>
            </a:r>
            <a:r>
              <a:rPr lang="ja-JP" altLang="en-US" b="0" i="0" dirty="0">
                <a:solidFill>
                  <a:srgbClr val="434343"/>
                </a:solidFill>
                <a:effectLst/>
                <a:latin typeface="メイリオ" panose="020B0604030504040204" pitchFamily="50" charset="-128"/>
                <a:ea typeface="メイリオ" panose="020B0604030504040204" pitchFamily="50" charset="-128"/>
              </a:rPr>
              <a:t>）</a:t>
            </a:r>
          </a:p>
        </p:txBody>
      </p:sp>
    </p:spTree>
    <p:extLst>
      <p:ext uri="{BB962C8B-B14F-4D97-AF65-F5344CB8AC3E}">
        <p14:creationId xmlns:p14="http://schemas.microsoft.com/office/powerpoint/2010/main" val="3285617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2D47CF5-90DF-4735-BD0F-8F045F11CA36}"/>
              </a:ext>
            </a:extLst>
          </p:cNvPr>
          <p:cNvSpPr txBox="1"/>
          <p:nvPr/>
        </p:nvSpPr>
        <p:spPr>
          <a:xfrm>
            <a:off x="1347787" y="439438"/>
            <a:ext cx="1009650" cy="461665"/>
          </a:xfrm>
          <a:prstGeom prst="rect">
            <a:avLst/>
          </a:prstGeom>
          <a:noFill/>
        </p:spPr>
        <p:txBody>
          <a:bodyPr wrap="square" rtlCol="0">
            <a:spAutoFit/>
          </a:bodyPr>
          <a:lstStyle/>
          <a:p>
            <a:r>
              <a:rPr kumimoji="1" lang="ja-JP" altLang="en-US" sz="2400" b="1" dirty="0"/>
              <a:t>４</a:t>
            </a:r>
          </a:p>
        </p:txBody>
      </p:sp>
      <p:sp>
        <p:nvSpPr>
          <p:cNvPr id="4" name="テキスト ボックス 3">
            <a:extLst>
              <a:ext uri="{FF2B5EF4-FFF2-40B4-BE49-F238E27FC236}">
                <a16:creationId xmlns:a16="http://schemas.microsoft.com/office/drawing/2014/main" id="{919AEC91-2461-4E1D-91C3-B3E7B0CD57D2}"/>
              </a:ext>
            </a:extLst>
          </p:cNvPr>
          <p:cNvSpPr txBox="1"/>
          <p:nvPr/>
        </p:nvSpPr>
        <p:spPr>
          <a:xfrm>
            <a:off x="1628775" y="882416"/>
            <a:ext cx="9715500" cy="1719702"/>
          </a:xfrm>
          <a:prstGeom prst="rect">
            <a:avLst/>
          </a:prstGeom>
          <a:noFill/>
        </p:spPr>
        <p:txBody>
          <a:bodyPr wrap="square">
            <a:spAutoFit/>
          </a:bodyPr>
          <a:lstStyle/>
          <a:p>
            <a:pPr>
              <a:lnSpc>
                <a:spcPct val="150000"/>
              </a:lnSpc>
            </a:pPr>
            <a:r>
              <a:rPr lang="ja-JP" altLang="en-US" b="0" i="0" dirty="0">
                <a:solidFill>
                  <a:srgbClr val="434343"/>
                </a:solidFill>
                <a:effectLst/>
                <a:latin typeface="メイリオ" panose="020B0604030504040204" pitchFamily="50" charset="-128"/>
                <a:ea typeface="メイリオ" panose="020B0604030504040204" pitchFamily="50" charset="-128"/>
              </a:rPr>
              <a:t>エレン・ケイ（</a:t>
            </a:r>
            <a:r>
              <a:rPr lang="en-US" altLang="ja-JP" b="0" i="0" dirty="0">
                <a:solidFill>
                  <a:srgbClr val="434343"/>
                </a:solidFill>
                <a:effectLst/>
                <a:latin typeface="メイリオ" panose="020B0604030504040204" pitchFamily="50" charset="-128"/>
                <a:ea typeface="メイリオ" panose="020B0604030504040204" pitchFamily="50" charset="-128"/>
              </a:rPr>
              <a:t>1849</a:t>
            </a:r>
            <a:r>
              <a:rPr lang="ja-JP" altLang="en-US" b="0" i="0" dirty="0">
                <a:solidFill>
                  <a:srgbClr val="434343"/>
                </a:solidFill>
                <a:effectLst/>
                <a:latin typeface="メイリオ" panose="020B0604030504040204" pitchFamily="50" charset="-128"/>
                <a:ea typeface="メイリオ" panose="020B0604030504040204" pitchFamily="50" charset="-128"/>
              </a:rPr>
              <a:t>－</a:t>
            </a:r>
            <a:r>
              <a:rPr lang="en-US" altLang="ja-JP" b="0" i="0" dirty="0">
                <a:solidFill>
                  <a:srgbClr val="434343"/>
                </a:solidFill>
                <a:effectLst/>
                <a:latin typeface="メイリオ" panose="020B0604030504040204" pitchFamily="50" charset="-128"/>
                <a:ea typeface="メイリオ" panose="020B0604030504040204" pitchFamily="50" charset="-128"/>
              </a:rPr>
              <a:t>1926</a:t>
            </a:r>
            <a:r>
              <a:rPr lang="ja-JP" altLang="en-US" b="0" i="0" dirty="0">
                <a:solidFill>
                  <a:srgbClr val="434343"/>
                </a:solidFill>
                <a:effectLst/>
                <a:latin typeface="メイリオ" panose="020B0604030504040204" pitchFamily="50" charset="-128"/>
                <a:ea typeface="メイリオ" panose="020B0604030504040204" pitchFamily="50" charset="-128"/>
              </a:rPr>
              <a:t>）の著書、</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児童の世紀</a:t>
            </a:r>
            <a:r>
              <a:rPr lang="en-US" altLang="ja-JP" b="0" i="0" dirty="0">
                <a:solidFill>
                  <a:srgbClr val="434343"/>
                </a:solidFill>
                <a:effectLst/>
                <a:latin typeface="メイリオ" panose="020B0604030504040204" pitchFamily="50" charset="-128"/>
                <a:ea typeface="メイリオ" panose="020B0604030504040204" pitchFamily="50" charset="-128"/>
              </a:rPr>
              <a:t>』</a:t>
            </a:r>
            <a:r>
              <a:rPr lang="ja-JP" altLang="en-US" b="0" i="0" dirty="0">
                <a:solidFill>
                  <a:srgbClr val="434343"/>
                </a:solidFill>
                <a:effectLst/>
                <a:latin typeface="メイリオ" panose="020B0604030504040204" pitchFamily="50" charset="-128"/>
                <a:ea typeface="メイリオ" panose="020B0604030504040204" pitchFamily="50" charset="-128"/>
              </a:rPr>
              <a:t>の記述である。「教育の最大の秘訣は、教育しないことである。」は有名な名言である。 </a:t>
            </a:r>
            <a:r>
              <a:rPr lang="ja-JP" altLang="en-US" b="0" i="0" dirty="0">
                <a:solidFill>
                  <a:srgbClr val="434343"/>
                </a:solidFill>
                <a:effectLst/>
                <a:highlight>
                  <a:srgbClr val="FFFF00"/>
                </a:highlight>
                <a:latin typeface="メイリオ" panose="020B0604030504040204" pitchFamily="50" charset="-128"/>
                <a:ea typeface="メイリオ" panose="020B0604030504040204" pitchFamily="50" charset="-128"/>
              </a:rPr>
              <a:t>スウェーデンの社会思想家</a:t>
            </a:r>
            <a:r>
              <a:rPr lang="ja-JP" altLang="en-US" b="0" i="0" dirty="0">
                <a:solidFill>
                  <a:srgbClr val="434343"/>
                </a:solidFill>
                <a:effectLst/>
                <a:latin typeface="メイリオ" panose="020B0604030504040204" pitchFamily="50" charset="-128"/>
                <a:ea typeface="メイリオ" panose="020B0604030504040204" pitchFamily="50" charset="-128"/>
              </a:rPr>
              <a:t>、教育学者、女性運動家である。</a:t>
            </a:r>
            <a:br>
              <a:rPr lang="ja-JP" altLang="en-US" dirty="0"/>
            </a:br>
            <a:r>
              <a:rPr lang="ja-JP" altLang="en-US" b="0" i="0" dirty="0">
                <a:solidFill>
                  <a:srgbClr val="434343"/>
                </a:solidFill>
                <a:effectLst/>
                <a:latin typeface="メイリオ" panose="020B0604030504040204" pitchFamily="50" charset="-128"/>
                <a:ea typeface="メイリオ" panose="020B0604030504040204" pitchFamily="50" charset="-128"/>
              </a:rPr>
              <a:t>正しいものは４である。</a:t>
            </a:r>
            <a:endParaRPr lang="ja-JP" altLang="en-US" dirty="0"/>
          </a:p>
        </p:txBody>
      </p:sp>
      <p:sp>
        <p:nvSpPr>
          <p:cNvPr id="5" name="矢印: 五方向 4">
            <a:extLst>
              <a:ext uri="{FF2B5EF4-FFF2-40B4-BE49-F238E27FC236}">
                <a16:creationId xmlns:a16="http://schemas.microsoft.com/office/drawing/2014/main" id="{29118E9E-8D1C-4152-820E-071AC330BDD0}"/>
              </a:ext>
            </a:extLst>
          </p:cNvPr>
          <p:cNvSpPr/>
          <p:nvPr/>
        </p:nvSpPr>
        <p:spPr>
          <a:xfrm>
            <a:off x="204787" y="401339"/>
            <a:ext cx="1019175" cy="419100"/>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3714525E-75A5-4D89-9BA4-2107E460EB7E}"/>
              </a:ext>
            </a:extLst>
          </p:cNvPr>
          <p:cNvSpPr txBox="1"/>
          <p:nvPr/>
        </p:nvSpPr>
        <p:spPr>
          <a:xfrm>
            <a:off x="204788" y="396359"/>
            <a:ext cx="695325" cy="369332"/>
          </a:xfrm>
          <a:prstGeom prst="rect">
            <a:avLst/>
          </a:prstGeom>
          <a:noFill/>
        </p:spPr>
        <p:txBody>
          <a:bodyPr wrap="square" rtlCol="0">
            <a:spAutoFit/>
          </a:bodyPr>
          <a:lstStyle/>
          <a:p>
            <a:r>
              <a:rPr kumimoji="1" lang="ja-JP" altLang="en-US" dirty="0"/>
              <a:t>回答</a:t>
            </a:r>
          </a:p>
        </p:txBody>
      </p:sp>
      <p:sp>
        <p:nvSpPr>
          <p:cNvPr id="7" name="矢印: 五方向 6">
            <a:extLst>
              <a:ext uri="{FF2B5EF4-FFF2-40B4-BE49-F238E27FC236}">
                <a16:creationId xmlns:a16="http://schemas.microsoft.com/office/drawing/2014/main" id="{675F0D58-1340-4DEF-B855-92B8D5C4EF8C}"/>
              </a:ext>
            </a:extLst>
          </p:cNvPr>
          <p:cNvSpPr/>
          <p:nvPr/>
        </p:nvSpPr>
        <p:spPr>
          <a:xfrm>
            <a:off x="144375" y="958698"/>
            <a:ext cx="1019174" cy="461664"/>
          </a:xfrm>
          <a:prstGeom prst="homePlat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8" name="テキスト ボックス 6">
            <a:extLst>
              <a:ext uri="{FF2B5EF4-FFF2-40B4-BE49-F238E27FC236}">
                <a16:creationId xmlns:a16="http://schemas.microsoft.com/office/drawing/2014/main" id="{3326369D-8386-46A1-ABE3-578D272D4D29}"/>
              </a:ext>
            </a:extLst>
          </p:cNvPr>
          <p:cNvSpPr txBox="1"/>
          <p:nvPr/>
        </p:nvSpPr>
        <p:spPr>
          <a:xfrm>
            <a:off x="204787" y="1054874"/>
            <a:ext cx="725663" cy="369332"/>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dirty="0"/>
              <a:t>解説</a:t>
            </a:r>
          </a:p>
        </p:txBody>
      </p:sp>
      <p:sp>
        <p:nvSpPr>
          <p:cNvPr id="9" name="テキスト ボックス 8">
            <a:extLst>
              <a:ext uri="{FF2B5EF4-FFF2-40B4-BE49-F238E27FC236}">
                <a16:creationId xmlns:a16="http://schemas.microsoft.com/office/drawing/2014/main" id="{3021E209-C565-43ED-964B-F1E52BAB567A}"/>
              </a:ext>
            </a:extLst>
          </p:cNvPr>
          <p:cNvSpPr txBox="1"/>
          <p:nvPr/>
        </p:nvSpPr>
        <p:spPr>
          <a:xfrm>
            <a:off x="1852612" y="2889766"/>
            <a:ext cx="7939088" cy="461665"/>
          </a:xfrm>
          <a:prstGeom prst="rect">
            <a:avLst/>
          </a:prstGeom>
          <a:noFill/>
        </p:spPr>
        <p:txBody>
          <a:bodyPr wrap="square">
            <a:spAutoFit/>
          </a:bodyPr>
          <a:lstStyle/>
          <a:p>
            <a:r>
              <a:rPr lang="ja-JP" altLang="en-US" sz="2400" b="1" i="0" dirty="0">
                <a:solidFill>
                  <a:srgbClr val="666666"/>
                </a:solidFill>
                <a:effectLst/>
                <a:latin typeface="HGSｺﾞｼｯｸE" panose="020B0900000000000000" pitchFamily="50" charset="-128"/>
                <a:ea typeface="HGSｺﾞｼｯｸE" panose="020B0900000000000000" pitchFamily="50" charset="-128"/>
              </a:rPr>
              <a:t>ルター</a:t>
            </a:r>
            <a:r>
              <a:rPr lang="ja-JP" altLang="en-US" sz="2400" b="0" i="0" dirty="0">
                <a:solidFill>
                  <a:srgbClr val="666666"/>
                </a:solidFill>
                <a:effectLst/>
                <a:latin typeface="Roboto" panose="02000000000000000000" pitchFamily="2" charset="0"/>
              </a:rPr>
              <a:t>　　</a:t>
            </a:r>
            <a:r>
              <a:rPr lang="ja-JP" altLang="en-US" sz="2400" b="0" i="0" dirty="0">
                <a:solidFill>
                  <a:srgbClr val="666666"/>
                </a:solidFill>
                <a:effectLst/>
                <a:highlight>
                  <a:srgbClr val="FFFF00"/>
                </a:highlight>
                <a:latin typeface="HGPｺﾞｼｯｸE" panose="020B0900000000000000" pitchFamily="50" charset="-128"/>
                <a:ea typeface="HGPｺﾞｼｯｸE" panose="020B0900000000000000" pitchFamily="50" charset="-128"/>
              </a:rPr>
              <a:t>ドイツの修道士</a:t>
            </a:r>
            <a:r>
              <a:rPr lang="ja-JP" altLang="en-US" sz="2400" b="0" i="0" dirty="0">
                <a:solidFill>
                  <a:srgbClr val="666666"/>
                </a:solidFill>
                <a:effectLst/>
                <a:latin typeface="HGPｺﾞｼｯｸE" panose="020B0900000000000000" pitchFamily="50" charset="-128"/>
                <a:ea typeface="HGPｺﾞｼｯｸE" panose="020B0900000000000000" pitchFamily="50" charset="-128"/>
              </a:rPr>
              <a:t>・</a:t>
            </a:r>
            <a:r>
              <a:rPr lang="ja-JP" altLang="en-US" sz="2400" i="0" dirty="0">
                <a:solidFill>
                  <a:srgbClr val="666666"/>
                </a:solidFill>
                <a:effectLst/>
                <a:latin typeface="HGSｺﾞｼｯｸE" panose="020B0900000000000000" pitchFamily="50" charset="-128"/>
                <a:ea typeface="HGSｺﾞｼｯｸE" panose="020B0900000000000000" pitchFamily="50" charset="-128"/>
              </a:rPr>
              <a:t>宗教改革の中心人物</a:t>
            </a:r>
            <a:endParaRPr lang="ja-JP" altLang="en-US" sz="2400" dirty="0">
              <a:latin typeface="HGSｺﾞｼｯｸE" panose="020B0900000000000000" pitchFamily="50" charset="-128"/>
              <a:ea typeface="HGSｺﾞｼｯｸE" panose="020B0900000000000000" pitchFamily="50" charset="-128"/>
            </a:endParaRPr>
          </a:p>
        </p:txBody>
      </p:sp>
      <p:sp>
        <p:nvSpPr>
          <p:cNvPr id="11" name="テキスト ボックス 10">
            <a:extLst>
              <a:ext uri="{FF2B5EF4-FFF2-40B4-BE49-F238E27FC236}">
                <a16:creationId xmlns:a16="http://schemas.microsoft.com/office/drawing/2014/main" id="{4ACD75ED-7F43-45EA-BD7F-BB84BD16A961}"/>
              </a:ext>
            </a:extLst>
          </p:cNvPr>
          <p:cNvSpPr txBox="1"/>
          <p:nvPr/>
        </p:nvSpPr>
        <p:spPr>
          <a:xfrm>
            <a:off x="3971925" y="3684211"/>
            <a:ext cx="7829550" cy="830997"/>
          </a:xfrm>
          <a:prstGeom prst="rect">
            <a:avLst/>
          </a:prstGeom>
          <a:noFill/>
        </p:spPr>
        <p:txBody>
          <a:bodyPr wrap="square">
            <a:spAutoFit/>
          </a:bodyPr>
          <a:lstStyle/>
          <a:p>
            <a:r>
              <a:rPr lang="en-US" altLang="ja-JP" sz="2400" b="0" i="0" dirty="0">
                <a:solidFill>
                  <a:srgbClr val="666666"/>
                </a:solidFill>
                <a:effectLst/>
                <a:latin typeface="HGSｺﾞｼｯｸE" panose="020B0900000000000000" pitchFamily="50" charset="-128"/>
                <a:ea typeface="HGSｺﾞｼｯｸE" panose="020B0900000000000000" pitchFamily="50" charset="-128"/>
              </a:rPr>
              <a:t>17</a:t>
            </a:r>
            <a:r>
              <a:rPr lang="ja-JP" altLang="en-US" sz="2400" b="0" i="0" dirty="0">
                <a:solidFill>
                  <a:srgbClr val="666666"/>
                </a:solidFill>
                <a:effectLst/>
                <a:latin typeface="HGSｺﾞｼｯｸE" panose="020B0900000000000000" pitchFamily="50" charset="-128"/>
                <a:ea typeface="HGSｺﾞｼｯｸE" panose="020B0900000000000000" pitchFamily="50" charset="-128"/>
              </a:rPr>
              <a:t>世紀</a:t>
            </a:r>
            <a:r>
              <a:rPr lang="ja-JP" altLang="en-US" sz="2400" b="0" i="0" dirty="0">
                <a:solidFill>
                  <a:srgbClr val="666666"/>
                </a:solidFill>
                <a:effectLst/>
                <a:highlight>
                  <a:srgbClr val="FFFF00"/>
                </a:highlight>
                <a:latin typeface="HGSｺﾞｼｯｸE" panose="020B0900000000000000" pitchFamily="50" charset="-128"/>
                <a:ea typeface="HGSｺﾞｼｯｸE" panose="020B0900000000000000" pitchFamily="50" charset="-128"/>
              </a:rPr>
              <a:t>チェコの教育家</a:t>
            </a:r>
            <a:r>
              <a:rPr lang="ja-JP" altLang="en-US" sz="2400" b="0" i="0" dirty="0">
                <a:solidFill>
                  <a:srgbClr val="666666"/>
                </a:solidFill>
                <a:effectLst/>
                <a:latin typeface="HGSｺﾞｼｯｸE" panose="020B0900000000000000" pitchFamily="50" charset="-128"/>
                <a:ea typeface="HGSｺﾞｼｯｸE" panose="020B0900000000000000" pitchFamily="50" charset="-128"/>
              </a:rPr>
              <a:t>で一貫性と普遍性を備えた教育論を提示した人物です。</a:t>
            </a:r>
            <a:endParaRPr lang="ja-JP" altLang="en-US" sz="2400" dirty="0">
              <a:latin typeface="HGSｺﾞｼｯｸE" panose="020B0900000000000000" pitchFamily="50" charset="-128"/>
              <a:ea typeface="HGSｺﾞｼｯｸE" panose="020B0900000000000000" pitchFamily="50" charset="-128"/>
            </a:endParaRPr>
          </a:p>
        </p:txBody>
      </p:sp>
      <p:sp>
        <p:nvSpPr>
          <p:cNvPr id="13" name="テキスト ボックス 12">
            <a:extLst>
              <a:ext uri="{FF2B5EF4-FFF2-40B4-BE49-F238E27FC236}">
                <a16:creationId xmlns:a16="http://schemas.microsoft.com/office/drawing/2014/main" id="{0D196BF3-D89C-4005-9B3B-BA149CE06655}"/>
              </a:ext>
            </a:extLst>
          </p:cNvPr>
          <p:cNvSpPr txBox="1"/>
          <p:nvPr/>
        </p:nvSpPr>
        <p:spPr>
          <a:xfrm>
            <a:off x="1795462" y="4796062"/>
            <a:ext cx="8048625" cy="461665"/>
          </a:xfrm>
          <a:prstGeom prst="rect">
            <a:avLst/>
          </a:prstGeom>
          <a:noFill/>
        </p:spPr>
        <p:txBody>
          <a:bodyPr wrap="square">
            <a:spAutoFit/>
          </a:bodyPr>
          <a:lstStyle/>
          <a:p>
            <a:r>
              <a:rPr lang="ja-JP" altLang="en-US" sz="2400" b="0" i="0" dirty="0">
                <a:solidFill>
                  <a:srgbClr val="666666"/>
                </a:solidFill>
                <a:effectLst/>
                <a:latin typeface="HGSｺﾞｼｯｸE" panose="020B0900000000000000" pitchFamily="50" charset="-128"/>
                <a:ea typeface="HGSｺﾞｼｯｸE" panose="020B0900000000000000" pitchFamily="50" charset="-128"/>
              </a:rPr>
              <a:t>ジョン・</a:t>
            </a:r>
            <a:r>
              <a:rPr lang="ja-JP" altLang="en-US" sz="2400" b="1" i="0" dirty="0">
                <a:solidFill>
                  <a:srgbClr val="767676"/>
                </a:solidFill>
                <a:effectLst/>
                <a:latin typeface="HGSｺﾞｼｯｸE" panose="020B0900000000000000" pitchFamily="50" charset="-128"/>
                <a:ea typeface="HGSｺﾞｼｯｸE" panose="020B0900000000000000" pitchFamily="50" charset="-128"/>
              </a:rPr>
              <a:t>デューイ</a:t>
            </a:r>
            <a:r>
              <a:rPr lang="ja-JP" altLang="en-US" sz="2400" dirty="0">
                <a:solidFill>
                  <a:srgbClr val="666666"/>
                </a:solidFill>
                <a:latin typeface="HGSｺﾞｼｯｸE" panose="020B0900000000000000" pitchFamily="50" charset="-128"/>
                <a:ea typeface="HGSｺﾞｼｯｸE" panose="020B0900000000000000" pitchFamily="50" charset="-128"/>
              </a:rPr>
              <a:t>　</a:t>
            </a:r>
            <a:r>
              <a:rPr lang="ja-JP" altLang="en-US" sz="2400" b="0" i="0" dirty="0">
                <a:solidFill>
                  <a:srgbClr val="666666"/>
                </a:solidFill>
                <a:effectLst/>
                <a:highlight>
                  <a:srgbClr val="FFFF00"/>
                </a:highlight>
                <a:latin typeface="HGSｺﾞｼｯｸE" panose="020B0900000000000000" pitchFamily="50" charset="-128"/>
                <a:ea typeface="HGSｺﾞｼｯｸE" panose="020B0900000000000000" pitchFamily="50" charset="-128"/>
              </a:rPr>
              <a:t>アメリカの哲学者</a:t>
            </a:r>
            <a:r>
              <a:rPr lang="ja-JP" altLang="en-US" sz="2400" b="0" i="0" dirty="0">
                <a:solidFill>
                  <a:srgbClr val="666666"/>
                </a:solidFill>
                <a:effectLst/>
                <a:latin typeface="HGSｺﾞｼｯｸE" panose="020B0900000000000000" pitchFamily="50" charset="-128"/>
                <a:ea typeface="HGSｺﾞｼｯｸE" panose="020B0900000000000000" pitchFamily="50" charset="-128"/>
              </a:rPr>
              <a:t>、教育学者</a:t>
            </a:r>
            <a:endParaRPr lang="ja-JP" altLang="en-US" sz="2400" dirty="0">
              <a:latin typeface="HGSｺﾞｼｯｸE" panose="020B0900000000000000" pitchFamily="50" charset="-128"/>
              <a:ea typeface="HGSｺﾞｼｯｸE" panose="020B0900000000000000" pitchFamily="50" charset="-128"/>
            </a:endParaRPr>
          </a:p>
        </p:txBody>
      </p:sp>
      <p:sp>
        <p:nvSpPr>
          <p:cNvPr id="15" name="テキスト ボックス 14">
            <a:extLst>
              <a:ext uri="{FF2B5EF4-FFF2-40B4-BE49-F238E27FC236}">
                <a16:creationId xmlns:a16="http://schemas.microsoft.com/office/drawing/2014/main" id="{859CC921-D757-422C-9B2D-5957388471BA}"/>
              </a:ext>
            </a:extLst>
          </p:cNvPr>
          <p:cNvSpPr txBox="1"/>
          <p:nvPr/>
        </p:nvSpPr>
        <p:spPr>
          <a:xfrm>
            <a:off x="1781175" y="5903133"/>
            <a:ext cx="7000875" cy="461665"/>
          </a:xfrm>
          <a:prstGeom prst="rect">
            <a:avLst/>
          </a:prstGeom>
          <a:noFill/>
        </p:spPr>
        <p:txBody>
          <a:bodyPr wrap="square">
            <a:spAutoFit/>
          </a:bodyPr>
          <a:lstStyle/>
          <a:p>
            <a:r>
              <a:rPr lang="ja-JP" altLang="en-US" sz="2400" b="1" i="0" dirty="0">
                <a:solidFill>
                  <a:srgbClr val="666666"/>
                </a:solidFill>
                <a:effectLst/>
                <a:latin typeface="Lato" panose="020F0502020204030203" pitchFamily="34" charset="0"/>
              </a:rPr>
              <a:t>ペスタロッチ</a:t>
            </a:r>
            <a:r>
              <a:rPr lang="ja-JP" altLang="en-US" sz="2400" b="1" dirty="0">
                <a:solidFill>
                  <a:srgbClr val="666666"/>
                </a:solidFill>
                <a:latin typeface="Lato" panose="020F0502020204030203" pitchFamily="34" charset="0"/>
              </a:rPr>
              <a:t>　</a:t>
            </a:r>
            <a:r>
              <a:rPr lang="ja-JP" altLang="en-US" sz="2400" b="1" i="0" dirty="0">
                <a:solidFill>
                  <a:srgbClr val="666666"/>
                </a:solidFill>
                <a:effectLst/>
                <a:highlight>
                  <a:srgbClr val="FFFF00"/>
                </a:highlight>
                <a:latin typeface="Lato" panose="020F0502020204030203" pitchFamily="34" charset="0"/>
              </a:rPr>
              <a:t>スイスの教育実践家</a:t>
            </a:r>
            <a:r>
              <a:rPr lang="ja-JP" altLang="en-US" sz="2400" b="1" i="0" dirty="0">
                <a:solidFill>
                  <a:srgbClr val="666666"/>
                </a:solidFill>
                <a:effectLst/>
                <a:latin typeface="Lato" panose="020F0502020204030203" pitchFamily="34" charset="0"/>
              </a:rPr>
              <a:t>・思想家</a:t>
            </a:r>
            <a:endParaRPr lang="ja-JP" altLang="en-US" sz="2400" b="1" dirty="0"/>
          </a:p>
        </p:txBody>
      </p:sp>
      <p:sp>
        <p:nvSpPr>
          <p:cNvPr id="16" name="四角形: 角を丸くする 15">
            <a:extLst>
              <a:ext uri="{FF2B5EF4-FFF2-40B4-BE49-F238E27FC236}">
                <a16:creationId xmlns:a16="http://schemas.microsoft.com/office/drawing/2014/main" id="{49C54310-6E47-40A4-B178-D541F7B9F255}"/>
              </a:ext>
            </a:extLst>
          </p:cNvPr>
          <p:cNvSpPr/>
          <p:nvPr/>
        </p:nvSpPr>
        <p:spPr>
          <a:xfrm>
            <a:off x="1852612" y="2889766"/>
            <a:ext cx="1223963" cy="46166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6144DE09-9263-4FB8-B736-CF7683AED469}"/>
              </a:ext>
            </a:extLst>
          </p:cNvPr>
          <p:cNvSpPr/>
          <p:nvPr/>
        </p:nvSpPr>
        <p:spPr>
          <a:xfrm>
            <a:off x="1852612" y="3521333"/>
            <a:ext cx="1785938" cy="53631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43167711-4D3F-4020-B1C6-D881AC362BA5}"/>
              </a:ext>
            </a:extLst>
          </p:cNvPr>
          <p:cNvSpPr/>
          <p:nvPr/>
        </p:nvSpPr>
        <p:spPr>
          <a:xfrm>
            <a:off x="1795462" y="4792014"/>
            <a:ext cx="2562225" cy="46166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2A5A3463-E843-47AE-8DC0-A4A88255DC1C}"/>
              </a:ext>
            </a:extLst>
          </p:cNvPr>
          <p:cNvSpPr/>
          <p:nvPr/>
        </p:nvSpPr>
        <p:spPr>
          <a:xfrm>
            <a:off x="1771650" y="5903133"/>
            <a:ext cx="2047875" cy="37384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D00CFDF0-8FBA-43D6-8AE1-8F924AA54095}"/>
              </a:ext>
            </a:extLst>
          </p:cNvPr>
          <p:cNvSpPr txBox="1"/>
          <p:nvPr/>
        </p:nvSpPr>
        <p:spPr>
          <a:xfrm>
            <a:off x="1862137" y="3639079"/>
            <a:ext cx="6096000" cy="461665"/>
          </a:xfrm>
          <a:prstGeom prst="rect">
            <a:avLst/>
          </a:prstGeom>
          <a:noFill/>
        </p:spPr>
        <p:txBody>
          <a:bodyPr wrap="square">
            <a:spAutoFit/>
          </a:bodyPr>
          <a:lstStyle/>
          <a:p>
            <a:r>
              <a:rPr lang="ja-JP" altLang="en-US" sz="2400" b="1" i="0" dirty="0">
                <a:solidFill>
                  <a:srgbClr val="767676"/>
                </a:solidFill>
                <a:effectLst/>
                <a:latin typeface="Roboto" panose="02000000000000000000" pitchFamily="2" charset="0"/>
              </a:rPr>
              <a:t>コメニウス　</a:t>
            </a:r>
            <a:r>
              <a:rPr lang="ja-JP" altLang="en-US" sz="1800" b="1" i="0" dirty="0">
                <a:solidFill>
                  <a:srgbClr val="767676"/>
                </a:solidFill>
                <a:effectLst/>
                <a:latin typeface="Roboto" panose="02000000000000000000" pitchFamily="2" charset="0"/>
              </a:rPr>
              <a:t>　</a:t>
            </a:r>
            <a:endParaRPr lang="en-US" altLang="ja-JP" sz="1800" b="1" i="0" dirty="0">
              <a:solidFill>
                <a:srgbClr val="767676"/>
              </a:solidFill>
              <a:effectLst/>
              <a:latin typeface="Roboto" panose="02000000000000000000" pitchFamily="2" charset="0"/>
            </a:endParaRPr>
          </a:p>
        </p:txBody>
      </p:sp>
    </p:spTree>
    <p:extLst>
      <p:ext uri="{BB962C8B-B14F-4D97-AF65-F5344CB8AC3E}">
        <p14:creationId xmlns:p14="http://schemas.microsoft.com/office/powerpoint/2010/main" val="100521460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TotalTime>
  <Words>2490</Words>
  <Application>Microsoft Office PowerPoint</Application>
  <PresentationFormat>ワイド画面</PresentationFormat>
  <Paragraphs>183</Paragraphs>
  <Slides>15</Slides>
  <Notes>0</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15</vt:i4>
      </vt:variant>
    </vt:vector>
  </HeadingPairs>
  <TitlesOfParts>
    <vt:vector size="28" baseType="lpstr">
      <vt:lpstr>HGPｺﾞｼｯｸE</vt:lpstr>
      <vt:lpstr>HGSｺﾞｼｯｸE</vt:lpstr>
      <vt:lpstr>HGｺﾞｼｯｸM</vt:lpstr>
      <vt:lpstr>ＭＳ Ｐゴシック</vt:lpstr>
      <vt:lpstr>メイリオ</vt:lpstr>
      <vt:lpstr>游ゴシック</vt:lpstr>
      <vt:lpstr>游ゴシック Light</vt:lpstr>
      <vt:lpstr>游ゴシック体</vt:lpstr>
      <vt:lpstr>Arial</vt:lpstr>
      <vt:lpstr>Lato</vt:lpstr>
      <vt:lpstr>montserrat</vt:lpstr>
      <vt:lpstr>Roboto</vt:lpstr>
      <vt:lpstr>Office テーマ</vt:lpstr>
      <vt:lpstr>教育原理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子ども家庭福祉</dc:title>
  <dc:creator>Mie Kurazumi</dc:creator>
  <cp:lastModifiedBy>Mie Kurazumi</cp:lastModifiedBy>
  <cp:revision>18</cp:revision>
  <dcterms:created xsi:type="dcterms:W3CDTF">2022-04-18T07:57:40Z</dcterms:created>
  <dcterms:modified xsi:type="dcterms:W3CDTF">2022-04-21T23:44:48Z</dcterms:modified>
</cp:coreProperties>
</file>