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62" r:id="rId7"/>
    <p:sldId id="263" r:id="rId8"/>
    <p:sldId id="264" r:id="rId9"/>
    <p:sldId id="287" r:id="rId10"/>
    <p:sldId id="266" r:id="rId11"/>
    <p:sldId id="267" r:id="rId12"/>
    <p:sldId id="269" r:id="rId13"/>
    <p:sldId id="270" r:id="rId14"/>
    <p:sldId id="271" r:id="rId15"/>
    <p:sldId id="272" r:id="rId16"/>
    <p:sldId id="273" r:id="rId17"/>
    <p:sldId id="275" r:id="rId18"/>
    <p:sldId id="276" r:id="rId19"/>
    <p:sldId id="278" r:id="rId20"/>
    <p:sldId id="279" r:id="rId21"/>
    <p:sldId id="280" r:id="rId22"/>
    <p:sldId id="281" r:id="rId23"/>
    <p:sldId id="282" r:id="rId24"/>
    <p:sldId id="283" r:id="rId25"/>
    <p:sldId id="284" r:id="rId26"/>
    <p:sldId id="285" r:id="rId27"/>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0" d="100"/>
          <a:sy n="80" d="100"/>
        </p:scale>
        <p:origin x="48"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e Kurazumi" userId="dcb72bd09a732535" providerId="LiveId" clId="{A6B84881-5CD3-4D65-A74A-8A150B11E6C0}"/>
    <pc:docChg chg="undo custSel addSld delSld modSld">
      <pc:chgData name="Mie Kurazumi" userId="dcb72bd09a732535" providerId="LiveId" clId="{A6B84881-5CD3-4D65-A74A-8A150B11E6C0}" dt="2022-06-30T06:36:31.349" v="1292" actId="14100"/>
      <pc:docMkLst>
        <pc:docMk/>
      </pc:docMkLst>
      <pc:sldChg chg="modSp mod">
        <pc:chgData name="Mie Kurazumi" userId="dcb72bd09a732535" providerId="LiveId" clId="{A6B84881-5CD3-4D65-A74A-8A150B11E6C0}" dt="2022-06-16T06:43:20.299" v="7" actId="20577"/>
        <pc:sldMkLst>
          <pc:docMk/>
          <pc:sldMk cId="1938458714" sldId="256"/>
        </pc:sldMkLst>
        <pc:spChg chg="mod">
          <ac:chgData name="Mie Kurazumi" userId="dcb72bd09a732535" providerId="LiveId" clId="{A6B84881-5CD3-4D65-A74A-8A150B11E6C0}" dt="2022-06-16T06:43:20.299" v="7" actId="20577"/>
          <ac:spMkLst>
            <pc:docMk/>
            <pc:sldMk cId="1938458714" sldId="256"/>
            <ac:spMk id="3" creationId="{62AC7CC1-F1A1-7A86-49DC-D857324EFB02}"/>
          </ac:spMkLst>
        </pc:spChg>
      </pc:sldChg>
      <pc:sldChg chg="addSp delSp modSp mod">
        <pc:chgData name="Mie Kurazumi" userId="dcb72bd09a732535" providerId="LiveId" clId="{A6B84881-5CD3-4D65-A74A-8A150B11E6C0}" dt="2022-06-29T07:48:15.856" v="415" actId="14734"/>
        <pc:sldMkLst>
          <pc:docMk/>
          <pc:sldMk cId="1545154309" sldId="257"/>
        </pc:sldMkLst>
        <pc:spChg chg="mod">
          <ac:chgData name="Mie Kurazumi" userId="dcb72bd09a732535" providerId="LiveId" clId="{A6B84881-5CD3-4D65-A74A-8A150B11E6C0}" dt="2022-06-29T07:47:28.099" v="400" actId="1076"/>
          <ac:spMkLst>
            <pc:docMk/>
            <pc:sldMk cId="1545154309" sldId="257"/>
            <ac:spMk id="2" creationId="{B625794A-91BA-4269-BC55-D65EF2F0AA32}"/>
          </ac:spMkLst>
        </pc:spChg>
        <pc:spChg chg="add mod">
          <ac:chgData name="Mie Kurazumi" userId="dcb72bd09a732535" providerId="LiveId" clId="{A6B84881-5CD3-4D65-A74A-8A150B11E6C0}" dt="2022-06-29T07:47:34.034" v="402" actId="2710"/>
          <ac:spMkLst>
            <pc:docMk/>
            <pc:sldMk cId="1545154309" sldId="257"/>
            <ac:spMk id="4" creationId="{23741E34-4673-883C-7706-F6AED7615D2C}"/>
          </ac:spMkLst>
        </pc:spChg>
        <pc:spChg chg="add mod">
          <ac:chgData name="Mie Kurazumi" userId="dcb72bd09a732535" providerId="LiveId" clId="{A6B84881-5CD3-4D65-A74A-8A150B11E6C0}" dt="2022-06-29T07:47:52.501" v="408" actId="14100"/>
          <ac:spMkLst>
            <pc:docMk/>
            <pc:sldMk cId="1545154309" sldId="257"/>
            <ac:spMk id="6" creationId="{5E1B805A-C73D-AAF7-7E71-8D07DF7D6F48}"/>
          </ac:spMkLst>
        </pc:spChg>
        <pc:spChg chg="add mod">
          <ac:chgData name="Mie Kurazumi" userId="dcb72bd09a732535" providerId="LiveId" clId="{A6B84881-5CD3-4D65-A74A-8A150B11E6C0}" dt="2022-06-29T07:47:58.095" v="409" actId="1076"/>
          <ac:spMkLst>
            <pc:docMk/>
            <pc:sldMk cId="1545154309" sldId="257"/>
            <ac:spMk id="8" creationId="{5B16EF5D-88C7-7048-BAC8-92D62F664D97}"/>
          </ac:spMkLst>
        </pc:spChg>
        <pc:spChg chg="add mod">
          <ac:chgData name="Mie Kurazumi" userId="dcb72bd09a732535" providerId="LiveId" clId="{A6B84881-5CD3-4D65-A74A-8A150B11E6C0}" dt="2022-06-29T07:47:40.415" v="404" actId="2710"/>
          <ac:spMkLst>
            <pc:docMk/>
            <pc:sldMk cId="1545154309" sldId="257"/>
            <ac:spMk id="10" creationId="{7168F3B6-C08D-E445-1932-2E9987B1A8EA}"/>
          </ac:spMkLst>
        </pc:spChg>
        <pc:spChg chg="add mod">
          <ac:chgData name="Mie Kurazumi" userId="dcb72bd09a732535" providerId="LiveId" clId="{A6B84881-5CD3-4D65-A74A-8A150B11E6C0}" dt="2022-06-29T07:48:04.323" v="411" actId="1076"/>
          <ac:spMkLst>
            <pc:docMk/>
            <pc:sldMk cId="1545154309" sldId="257"/>
            <ac:spMk id="13" creationId="{6AA7DA06-2BC9-3A14-5FB8-70AEF66743E4}"/>
          </ac:spMkLst>
        </pc:spChg>
        <pc:graphicFrameChg chg="add mod modGraphic">
          <ac:chgData name="Mie Kurazumi" userId="dcb72bd09a732535" providerId="LiveId" clId="{A6B84881-5CD3-4D65-A74A-8A150B11E6C0}" dt="2022-06-29T07:48:01.600" v="410" actId="1076"/>
          <ac:graphicFrameMkLst>
            <pc:docMk/>
            <pc:sldMk cId="1545154309" sldId="257"/>
            <ac:graphicFrameMk id="11" creationId="{E6BF0394-1D91-8D16-B752-9CC6ADC66877}"/>
          </ac:graphicFrameMkLst>
        </pc:graphicFrameChg>
        <pc:graphicFrameChg chg="add del">
          <ac:chgData name="Mie Kurazumi" userId="dcb72bd09a732535" providerId="LiveId" clId="{A6B84881-5CD3-4D65-A74A-8A150B11E6C0}" dt="2022-06-29T07:16:57.704" v="27" actId="3680"/>
          <ac:graphicFrameMkLst>
            <pc:docMk/>
            <pc:sldMk cId="1545154309" sldId="257"/>
            <ac:graphicFrameMk id="14" creationId="{9D483FAF-EC96-B47E-3C28-6996315346CC}"/>
          </ac:graphicFrameMkLst>
        </pc:graphicFrameChg>
        <pc:graphicFrameChg chg="add mod modGraphic">
          <ac:chgData name="Mie Kurazumi" userId="dcb72bd09a732535" providerId="LiveId" clId="{A6B84881-5CD3-4D65-A74A-8A150B11E6C0}" dt="2022-06-29T07:48:15.856" v="415" actId="14734"/>
          <ac:graphicFrameMkLst>
            <pc:docMk/>
            <pc:sldMk cId="1545154309" sldId="257"/>
            <ac:graphicFrameMk id="15" creationId="{73E46C20-190A-53F4-3926-0AB1F0778E38}"/>
          </ac:graphicFrameMkLst>
        </pc:graphicFrameChg>
      </pc:sldChg>
      <pc:sldChg chg="addSp modSp mod">
        <pc:chgData name="Mie Kurazumi" userId="dcb72bd09a732535" providerId="LiveId" clId="{A6B84881-5CD3-4D65-A74A-8A150B11E6C0}" dt="2022-06-29T08:00:33.105" v="566" actId="14100"/>
        <pc:sldMkLst>
          <pc:docMk/>
          <pc:sldMk cId="3832637899" sldId="258"/>
        </pc:sldMkLst>
        <pc:spChg chg="add mod">
          <ac:chgData name="Mie Kurazumi" userId="dcb72bd09a732535" providerId="LiveId" clId="{A6B84881-5CD3-4D65-A74A-8A150B11E6C0}" dt="2022-06-29T07:18:36.149" v="58" actId="1076"/>
          <ac:spMkLst>
            <pc:docMk/>
            <pc:sldMk cId="3832637899" sldId="258"/>
            <ac:spMk id="7" creationId="{17B1B718-4016-7FB8-E4B2-9DA3C1D38CBF}"/>
          </ac:spMkLst>
        </pc:spChg>
        <pc:spChg chg="add mod">
          <ac:chgData name="Mie Kurazumi" userId="dcb72bd09a732535" providerId="LiveId" clId="{A6B84881-5CD3-4D65-A74A-8A150B11E6C0}" dt="2022-06-29T08:00:09.253" v="561" actId="20577"/>
          <ac:spMkLst>
            <pc:docMk/>
            <pc:sldMk cId="3832637899" sldId="258"/>
            <ac:spMk id="9" creationId="{A21DE03F-F3F2-17EB-5741-E41980C41703}"/>
          </ac:spMkLst>
        </pc:spChg>
        <pc:spChg chg="add mod">
          <ac:chgData name="Mie Kurazumi" userId="dcb72bd09a732535" providerId="LiveId" clId="{A6B84881-5CD3-4D65-A74A-8A150B11E6C0}" dt="2022-06-29T08:00:33.105" v="566" actId="14100"/>
          <ac:spMkLst>
            <pc:docMk/>
            <pc:sldMk cId="3832637899" sldId="258"/>
            <ac:spMk id="10" creationId="{3A40D779-B373-B52C-00A7-2287FC1B5859}"/>
          </ac:spMkLst>
        </pc:spChg>
      </pc:sldChg>
      <pc:sldChg chg="del">
        <pc:chgData name="Mie Kurazumi" userId="dcb72bd09a732535" providerId="LiveId" clId="{A6B84881-5CD3-4D65-A74A-8A150B11E6C0}" dt="2022-06-30T02:17:37.075" v="567" actId="2696"/>
        <pc:sldMkLst>
          <pc:docMk/>
          <pc:sldMk cId="2391380862" sldId="259"/>
        </pc:sldMkLst>
      </pc:sldChg>
      <pc:sldChg chg="addSp modSp mod">
        <pc:chgData name="Mie Kurazumi" userId="dcb72bd09a732535" providerId="LiveId" clId="{A6B84881-5CD3-4D65-A74A-8A150B11E6C0}" dt="2022-06-29T07:48:49.427" v="424" actId="2710"/>
        <pc:sldMkLst>
          <pc:docMk/>
          <pc:sldMk cId="456420974" sldId="260"/>
        </pc:sldMkLst>
        <pc:spChg chg="mod">
          <ac:chgData name="Mie Kurazumi" userId="dcb72bd09a732535" providerId="LiveId" clId="{A6B84881-5CD3-4D65-A74A-8A150B11E6C0}" dt="2022-06-29T07:48:28.812" v="417" actId="1076"/>
          <ac:spMkLst>
            <pc:docMk/>
            <pc:sldMk cId="456420974" sldId="260"/>
            <ac:spMk id="2" creationId="{B9C0173A-01CA-46CC-846F-4273246F21C8}"/>
          </ac:spMkLst>
        </pc:spChg>
        <pc:spChg chg="add mod">
          <ac:chgData name="Mie Kurazumi" userId="dcb72bd09a732535" providerId="LiveId" clId="{A6B84881-5CD3-4D65-A74A-8A150B11E6C0}" dt="2022-06-29T07:48:33.876" v="419" actId="14100"/>
          <ac:spMkLst>
            <pc:docMk/>
            <pc:sldMk cId="456420974" sldId="260"/>
            <ac:spMk id="4" creationId="{7C69D1D6-FF30-A49C-7E09-5F3528E5C067}"/>
          </ac:spMkLst>
        </pc:spChg>
        <pc:spChg chg="add mod">
          <ac:chgData name="Mie Kurazumi" userId="dcb72bd09a732535" providerId="LiveId" clId="{A6B84881-5CD3-4D65-A74A-8A150B11E6C0}" dt="2022-06-29T07:48:44.810" v="422" actId="2710"/>
          <ac:spMkLst>
            <pc:docMk/>
            <pc:sldMk cId="456420974" sldId="260"/>
            <ac:spMk id="6" creationId="{A717B259-4688-3295-1A01-806CCC3784E3}"/>
          </ac:spMkLst>
        </pc:spChg>
        <pc:spChg chg="add mod">
          <ac:chgData name="Mie Kurazumi" userId="dcb72bd09a732535" providerId="LiveId" clId="{A6B84881-5CD3-4D65-A74A-8A150B11E6C0}" dt="2022-06-29T07:48:49.427" v="424" actId="2710"/>
          <ac:spMkLst>
            <pc:docMk/>
            <pc:sldMk cId="456420974" sldId="260"/>
            <ac:spMk id="8" creationId="{4E065ACB-1503-A7D9-4D46-7DBF47C465CE}"/>
          </ac:spMkLst>
        </pc:spChg>
      </pc:sldChg>
      <pc:sldChg chg="addSp delSp modSp mod">
        <pc:chgData name="Mie Kurazumi" userId="dcb72bd09a732535" providerId="LiveId" clId="{A6B84881-5CD3-4D65-A74A-8A150B11E6C0}" dt="2022-06-30T04:18:10.355" v="1053" actId="1076"/>
        <pc:sldMkLst>
          <pc:docMk/>
          <pc:sldMk cId="12845056" sldId="261"/>
        </pc:sldMkLst>
        <pc:spChg chg="add mod">
          <ac:chgData name="Mie Kurazumi" userId="dcb72bd09a732535" providerId="LiveId" clId="{A6B84881-5CD3-4D65-A74A-8A150B11E6C0}" dt="2022-06-29T07:20:08.861" v="91" actId="1076"/>
          <ac:spMkLst>
            <pc:docMk/>
            <pc:sldMk cId="12845056" sldId="261"/>
            <ac:spMk id="7" creationId="{5705E315-8C64-2F18-B910-9688AD834676}"/>
          </ac:spMkLst>
        </pc:spChg>
        <pc:spChg chg="add mod">
          <ac:chgData name="Mie Kurazumi" userId="dcb72bd09a732535" providerId="LiveId" clId="{A6B84881-5CD3-4D65-A74A-8A150B11E6C0}" dt="2022-06-30T02:18:21.036" v="574" actId="13926"/>
          <ac:spMkLst>
            <pc:docMk/>
            <pc:sldMk cId="12845056" sldId="261"/>
            <ac:spMk id="9" creationId="{E6252122-3FCB-F5D1-EB5A-048B36E7582B}"/>
          </ac:spMkLst>
        </pc:spChg>
        <pc:spChg chg="add mod">
          <ac:chgData name="Mie Kurazumi" userId="dcb72bd09a732535" providerId="LiveId" clId="{A6B84881-5CD3-4D65-A74A-8A150B11E6C0}" dt="2022-06-30T04:11:54.269" v="983" actId="1076"/>
          <ac:spMkLst>
            <pc:docMk/>
            <pc:sldMk cId="12845056" sldId="261"/>
            <ac:spMk id="10" creationId="{C018865B-CF98-98CE-2FB2-CBEED1C4F76C}"/>
          </ac:spMkLst>
        </pc:spChg>
        <pc:spChg chg="add mod">
          <ac:chgData name="Mie Kurazumi" userId="dcb72bd09a732535" providerId="LiveId" clId="{A6B84881-5CD3-4D65-A74A-8A150B11E6C0}" dt="2022-06-30T04:12:00.294" v="984" actId="1076"/>
          <ac:spMkLst>
            <pc:docMk/>
            <pc:sldMk cId="12845056" sldId="261"/>
            <ac:spMk id="11" creationId="{05DC48F1-1B99-F11C-9097-B861DEB1FB5C}"/>
          </ac:spMkLst>
        </pc:spChg>
        <pc:spChg chg="add mod">
          <ac:chgData name="Mie Kurazumi" userId="dcb72bd09a732535" providerId="LiveId" clId="{A6B84881-5CD3-4D65-A74A-8A150B11E6C0}" dt="2022-06-30T04:11:47.726" v="982" actId="14100"/>
          <ac:spMkLst>
            <pc:docMk/>
            <pc:sldMk cId="12845056" sldId="261"/>
            <ac:spMk id="12" creationId="{BB7322C2-23A1-7BA7-0B56-DD7A2256A065}"/>
          </ac:spMkLst>
        </pc:spChg>
        <pc:spChg chg="add del mod">
          <ac:chgData name="Mie Kurazumi" userId="dcb72bd09a732535" providerId="LiveId" clId="{A6B84881-5CD3-4D65-A74A-8A150B11E6C0}" dt="2022-06-30T04:12:23.481" v="987" actId="21"/>
          <ac:spMkLst>
            <pc:docMk/>
            <pc:sldMk cId="12845056" sldId="261"/>
            <ac:spMk id="13" creationId="{1521AE7F-6D88-E78A-BB0B-ED6345835E1E}"/>
          </ac:spMkLst>
        </pc:spChg>
        <pc:spChg chg="add del mod">
          <ac:chgData name="Mie Kurazumi" userId="dcb72bd09a732535" providerId="LiveId" clId="{A6B84881-5CD3-4D65-A74A-8A150B11E6C0}" dt="2022-06-30T04:12:42.745" v="990" actId="21"/>
          <ac:spMkLst>
            <pc:docMk/>
            <pc:sldMk cId="12845056" sldId="261"/>
            <ac:spMk id="14" creationId="{C791CF03-D97F-185B-8B4C-1D7FB2658D35}"/>
          </ac:spMkLst>
        </pc:spChg>
        <pc:spChg chg="add del mod">
          <ac:chgData name="Mie Kurazumi" userId="dcb72bd09a732535" providerId="LiveId" clId="{A6B84881-5CD3-4D65-A74A-8A150B11E6C0}" dt="2022-06-30T04:13:23.913" v="998" actId="21"/>
          <ac:spMkLst>
            <pc:docMk/>
            <pc:sldMk cId="12845056" sldId="261"/>
            <ac:spMk id="15" creationId="{67A3AB7D-36AF-7B9A-EE2F-EB6A74A67A94}"/>
          </ac:spMkLst>
        </pc:spChg>
        <pc:spChg chg="add mod">
          <ac:chgData name="Mie Kurazumi" userId="dcb72bd09a732535" providerId="LiveId" clId="{A6B84881-5CD3-4D65-A74A-8A150B11E6C0}" dt="2022-06-30T04:13:56.802" v="1002" actId="1582"/>
          <ac:spMkLst>
            <pc:docMk/>
            <pc:sldMk cId="12845056" sldId="261"/>
            <ac:spMk id="16" creationId="{DC5C0EA1-539B-A03B-2BA7-15A58E535A6B}"/>
          </ac:spMkLst>
        </pc:spChg>
        <pc:spChg chg="add mod">
          <ac:chgData name="Mie Kurazumi" userId="dcb72bd09a732535" providerId="LiveId" clId="{A6B84881-5CD3-4D65-A74A-8A150B11E6C0}" dt="2022-06-30T04:17:56.585" v="1051" actId="20577"/>
          <ac:spMkLst>
            <pc:docMk/>
            <pc:sldMk cId="12845056" sldId="261"/>
            <ac:spMk id="17" creationId="{761B574C-2F4A-3FE5-8789-2C83E03D649E}"/>
          </ac:spMkLst>
        </pc:spChg>
        <pc:spChg chg="add mod">
          <ac:chgData name="Mie Kurazumi" userId="dcb72bd09a732535" providerId="LiveId" clId="{A6B84881-5CD3-4D65-A74A-8A150B11E6C0}" dt="2022-06-30T04:18:10.355" v="1053" actId="1076"/>
          <ac:spMkLst>
            <pc:docMk/>
            <pc:sldMk cId="12845056" sldId="261"/>
            <ac:spMk id="18" creationId="{3EDECDF1-E7FD-FF03-DE5B-C44B873851ED}"/>
          </ac:spMkLst>
        </pc:spChg>
        <pc:spChg chg="add mod">
          <ac:chgData name="Mie Kurazumi" userId="dcb72bd09a732535" providerId="LiveId" clId="{A6B84881-5CD3-4D65-A74A-8A150B11E6C0}" dt="2022-06-30T04:18:03.506" v="1052" actId="14100"/>
          <ac:spMkLst>
            <pc:docMk/>
            <pc:sldMk cId="12845056" sldId="261"/>
            <ac:spMk id="19" creationId="{03BF1EAB-DFAA-DFDD-F031-F59F917F0BB1}"/>
          </ac:spMkLst>
        </pc:spChg>
        <pc:spChg chg="add mod">
          <ac:chgData name="Mie Kurazumi" userId="dcb72bd09a732535" providerId="LiveId" clId="{A6B84881-5CD3-4D65-A74A-8A150B11E6C0}" dt="2022-06-30T04:18:10.355" v="1053" actId="1076"/>
          <ac:spMkLst>
            <pc:docMk/>
            <pc:sldMk cId="12845056" sldId="261"/>
            <ac:spMk id="20" creationId="{AEB6D2F2-C4A5-DE53-D0C5-DE41E50D2F63}"/>
          </ac:spMkLst>
        </pc:spChg>
      </pc:sldChg>
      <pc:sldChg chg="addSp delSp modSp mod">
        <pc:chgData name="Mie Kurazumi" userId="dcb72bd09a732535" providerId="LiveId" clId="{A6B84881-5CD3-4D65-A74A-8A150B11E6C0}" dt="2022-06-30T06:17:38.499" v="1155" actId="14100"/>
        <pc:sldMkLst>
          <pc:docMk/>
          <pc:sldMk cId="735211788" sldId="262"/>
        </pc:sldMkLst>
        <pc:spChg chg="add del mod">
          <ac:chgData name="Mie Kurazumi" userId="dcb72bd09a732535" providerId="LiveId" clId="{A6B84881-5CD3-4D65-A74A-8A150B11E6C0}" dt="2022-06-30T04:17:07.293" v="1042" actId="21"/>
          <ac:spMkLst>
            <pc:docMk/>
            <pc:sldMk cId="735211788" sldId="262"/>
            <ac:spMk id="3" creationId="{DE2CAEB1-ECE4-3EF1-894E-DE1430F8359E}"/>
          </ac:spMkLst>
        </pc:spChg>
        <pc:spChg chg="add del mod">
          <ac:chgData name="Mie Kurazumi" userId="dcb72bd09a732535" providerId="LiveId" clId="{A6B84881-5CD3-4D65-A74A-8A150B11E6C0}" dt="2022-06-30T04:17:07.293" v="1042" actId="21"/>
          <ac:spMkLst>
            <pc:docMk/>
            <pc:sldMk cId="735211788" sldId="262"/>
            <ac:spMk id="5" creationId="{4E1DCCE3-77E7-789C-390F-6A6C187CA6B2}"/>
          </ac:spMkLst>
        </pc:spChg>
        <pc:spChg chg="add mod">
          <ac:chgData name="Mie Kurazumi" userId="dcb72bd09a732535" providerId="LiveId" clId="{A6B84881-5CD3-4D65-A74A-8A150B11E6C0}" dt="2022-06-30T04:18:20.671" v="1054" actId="1076"/>
          <ac:spMkLst>
            <pc:docMk/>
            <pc:sldMk cId="735211788" sldId="262"/>
            <ac:spMk id="7" creationId="{1BC687DA-1354-CF44-AD44-3A2F4F2BAC05}"/>
          </ac:spMkLst>
        </pc:spChg>
        <pc:spChg chg="add mod">
          <ac:chgData name="Mie Kurazumi" userId="dcb72bd09a732535" providerId="LiveId" clId="{A6B84881-5CD3-4D65-A74A-8A150B11E6C0}" dt="2022-06-30T04:18:20.671" v="1054" actId="1076"/>
          <ac:spMkLst>
            <pc:docMk/>
            <pc:sldMk cId="735211788" sldId="262"/>
            <ac:spMk id="11" creationId="{6FF8876C-826D-6443-7743-5E2AA9DE39FD}"/>
          </ac:spMkLst>
        </pc:spChg>
        <pc:spChg chg="add mod">
          <ac:chgData name="Mie Kurazumi" userId="dcb72bd09a732535" providerId="LiveId" clId="{A6B84881-5CD3-4D65-A74A-8A150B11E6C0}" dt="2022-06-30T04:18:20.671" v="1054" actId="1076"/>
          <ac:spMkLst>
            <pc:docMk/>
            <pc:sldMk cId="735211788" sldId="262"/>
            <ac:spMk id="12" creationId="{3291794A-1E39-14B0-FB4B-3CB3F0BF7F5E}"/>
          </ac:spMkLst>
        </pc:spChg>
        <pc:spChg chg="add mod">
          <ac:chgData name="Mie Kurazumi" userId="dcb72bd09a732535" providerId="LiveId" clId="{A6B84881-5CD3-4D65-A74A-8A150B11E6C0}" dt="2022-06-30T04:18:20.671" v="1054" actId="1076"/>
          <ac:spMkLst>
            <pc:docMk/>
            <pc:sldMk cId="735211788" sldId="262"/>
            <ac:spMk id="13" creationId="{D4A9A7F4-8AE0-D8CA-2871-572A0B332CA0}"/>
          </ac:spMkLst>
        </pc:spChg>
        <pc:spChg chg="add del mod">
          <ac:chgData name="Mie Kurazumi" userId="dcb72bd09a732535" providerId="LiveId" clId="{A6B84881-5CD3-4D65-A74A-8A150B11E6C0}" dt="2022-06-30T04:17:07.293" v="1042" actId="21"/>
          <ac:spMkLst>
            <pc:docMk/>
            <pc:sldMk cId="735211788" sldId="262"/>
            <ac:spMk id="14" creationId="{CED81B64-EE99-87C8-4F14-C1101A8EABE3}"/>
          </ac:spMkLst>
        </pc:spChg>
        <pc:spChg chg="add del mod">
          <ac:chgData name="Mie Kurazumi" userId="dcb72bd09a732535" providerId="LiveId" clId="{A6B84881-5CD3-4D65-A74A-8A150B11E6C0}" dt="2022-06-30T04:17:07.293" v="1042" actId="21"/>
          <ac:spMkLst>
            <pc:docMk/>
            <pc:sldMk cId="735211788" sldId="262"/>
            <ac:spMk id="15" creationId="{AD8769D6-A405-4FA1-890A-F70132DAC0CB}"/>
          </ac:spMkLst>
        </pc:spChg>
        <pc:spChg chg="add mod">
          <ac:chgData name="Mie Kurazumi" userId="dcb72bd09a732535" providerId="LiveId" clId="{A6B84881-5CD3-4D65-A74A-8A150B11E6C0}" dt="2022-06-30T04:18:58.154" v="1060" actId="1076"/>
          <ac:spMkLst>
            <pc:docMk/>
            <pc:sldMk cId="735211788" sldId="262"/>
            <ac:spMk id="17" creationId="{7E7162A5-CFBF-B35B-4EFC-0A05BB5EC147}"/>
          </ac:spMkLst>
        </pc:spChg>
        <pc:spChg chg="add mod">
          <ac:chgData name="Mie Kurazumi" userId="dcb72bd09a732535" providerId="LiveId" clId="{A6B84881-5CD3-4D65-A74A-8A150B11E6C0}" dt="2022-06-30T04:19:10.170" v="1063" actId="14100"/>
          <ac:spMkLst>
            <pc:docMk/>
            <pc:sldMk cId="735211788" sldId="262"/>
            <ac:spMk id="18" creationId="{B68B4307-DBE5-34AC-36AE-63EA3715BFF9}"/>
          </ac:spMkLst>
        </pc:spChg>
        <pc:spChg chg="add mod">
          <ac:chgData name="Mie Kurazumi" userId="dcb72bd09a732535" providerId="LiveId" clId="{A6B84881-5CD3-4D65-A74A-8A150B11E6C0}" dt="2022-06-30T06:17:35.848" v="1154" actId="14100"/>
          <ac:spMkLst>
            <pc:docMk/>
            <pc:sldMk cId="735211788" sldId="262"/>
            <ac:spMk id="20" creationId="{B2A3063E-6297-8380-162A-23B76BA51138}"/>
          </ac:spMkLst>
        </pc:spChg>
        <pc:spChg chg="add mod">
          <ac:chgData name="Mie Kurazumi" userId="dcb72bd09a732535" providerId="LiveId" clId="{A6B84881-5CD3-4D65-A74A-8A150B11E6C0}" dt="2022-06-30T06:17:38.499" v="1155" actId="14100"/>
          <ac:spMkLst>
            <pc:docMk/>
            <pc:sldMk cId="735211788" sldId="262"/>
            <ac:spMk id="21" creationId="{D2BC2C18-2D3E-A49B-626D-7171A541BAEE}"/>
          </ac:spMkLst>
        </pc:spChg>
        <pc:picChg chg="add mod">
          <ac:chgData name="Mie Kurazumi" userId="dcb72bd09a732535" providerId="LiveId" clId="{A6B84881-5CD3-4D65-A74A-8A150B11E6C0}" dt="2022-06-30T04:18:24.018" v="1055" actId="1076"/>
          <ac:picMkLst>
            <pc:docMk/>
            <pc:sldMk cId="735211788" sldId="262"/>
            <ac:picMk id="9" creationId="{C3208C95-06C3-08D0-CFD0-44A2EEC52EE6}"/>
          </ac:picMkLst>
        </pc:picChg>
      </pc:sldChg>
      <pc:sldChg chg="addSp modSp mod">
        <pc:chgData name="Mie Kurazumi" userId="dcb72bd09a732535" providerId="LiveId" clId="{A6B84881-5CD3-4D65-A74A-8A150B11E6C0}" dt="2022-06-29T07:49:36.383" v="434" actId="2710"/>
        <pc:sldMkLst>
          <pc:docMk/>
          <pc:sldMk cId="3285617390" sldId="263"/>
        </pc:sldMkLst>
        <pc:spChg chg="mod">
          <ac:chgData name="Mie Kurazumi" userId="dcb72bd09a732535" providerId="LiveId" clId="{A6B84881-5CD3-4D65-A74A-8A150B11E6C0}" dt="2022-06-29T07:49:20.867" v="428" actId="1076"/>
          <ac:spMkLst>
            <pc:docMk/>
            <pc:sldMk cId="3285617390" sldId="263"/>
            <ac:spMk id="2" creationId="{25DF1AED-22D4-4DE8-A39F-BF64FEEDF083}"/>
          </ac:spMkLst>
        </pc:spChg>
        <pc:spChg chg="add mod">
          <ac:chgData name="Mie Kurazumi" userId="dcb72bd09a732535" providerId="LiveId" clId="{A6B84881-5CD3-4D65-A74A-8A150B11E6C0}" dt="2022-06-29T07:49:25.604" v="430" actId="14100"/>
          <ac:spMkLst>
            <pc:docMk/>
            <pc:sldMk cId="3285617390" sldId="263"/>
            <ac:spMk id="4" creationId="{9D7C8675-9B25-9024-3152-65F1FD9D3901}"/>
          </ac:spMkLst>
        </pc:spChg>
        <pc:spChg chg="add mod">
          <ac:chgData name="Mie Kurazumi" userId="dcb72bd09a732535" providerId="LiveId" clId="{A6B84881-5CD3-4D65-A74A-8A150B11E6C0}" dt="2022-06-29T07:49:31.271" v="432" actId="2710"/>
          <ac:spMkLst>
            <pc:docMk/>
            <pc:sldMk cId="3285617390" sldId="263"/>
            <ac:spMk id="6" creationId="{E8B79522-944A-A10F-3341-7D384FAB24DC}"/>
          </ac:spMkLst>
        </pc:spChg>
        <pc:spChg chg="add mod">
          <ac:chgData name="Mie Kurazumi" userId="dcb72bd09a732535" providerId="LiveId" clId="{A6B84881-5CD3-4D65-A74A-8A150B11E6C0}" dt="2022-06-29T07:49:36.383" v="434" actId="2710"/>
          <ac:spMkLst>
            <pc:docMk/>
            <pc:sldMk cId="3285617390" sldId="263"/>
            <ac:spMk id="8" creationId="{F9F5FE34-9E0F-4AF0-E1B5-684FAA946E9A}"/>
          </ac:spMkLst>
        </pc:spChg>
      </pc:sldChg>
      <pc:sldChg chg="addSp modSp mod">
        <pc:chgData name="Mie Kurazumi" userId="dcb72bd09a732535" providerId="LiveId" clId="{A6B84881-5CD3-4D65-A74A-8A150B11E6C0}" dt="2022-06-30T04:23:13.007" v="1100" actId="1076"/>
        <pc:sldMkLst>
          <pc:docMk/>
          <pc:sldMk cId="1005214604" sldId="264"/>
        </pc:sldMkLst>
        <pc:spChg chg="add mod">
          <ac:chgData name="Mie Kurazumi" userId="dcb72bd09a732535" providerId="LiveId" clId="{A6B84881-5CD3-4D65-A74A-8A150B11E6C0}" dt="2022-06-29T07:21:40.838" v="123" actId="1076"/>
          <ac:spMkLst>
            <pc:docMk/>
            <pc:sldMk cId="1005214604" sldId="264"/>
            <ac:spMk id="7" creationId="{344E3942-20BE-6F49-B809-77B5DB5CDAF8}"/>
          </ac:spMkLst>
        </pc:spChg>
        <pc:spChg chg="add mod">
          <ac:chgData name="Mie Kurazumi" userId="dcb72bd09a732535" providerId="LiveId" clId="{A6B84881-5CD3-4D65-A74A-8A150B11E6C0}" dt="2022-06-30T04:23:05.475" v="1098" actId="1076"/>
          <ac:spMkLst>
            <pc:docMk/>
            <pc:sldMk cId="1005214604" sldId="264"/>
            <ac:spMk id="8" creationId="{F08FEF28-5795-32BD-7C05-A94CF95C0BEA}"/>
          </ac:spMkLst>
        </pc:spChg>
        <pc:spChg chg="add mod">
          <ac:chgData name="Mie Kurazumi" userId="dcb72bd09a732535" providerId="LiveId" clId="{A6B84881-5CD3-4D65-A74A-8A150B11E6C0}" dt="2022-06-30T04:23:05.475" v="1098" actId="1076"/>
          <ac:spMkLst>
            <pc:docMk/>
            <pc:sldMk cId="1005214604" sldId="264"/>
            <ac:spMk id="9" creationId="{FFD5C9C5-D366-D61E-FE82-12CD6203489A}"/>
          </ac:spMkLst>
        </pc:spChg>
        <pc:spChg chg="add mod">
          <ac:chgData name="Mie Kurazumi" userId="dcb72bd09a732535" providerId="LiveId" clId="{A6B84881-5CD3-4D65-A74A-8A150B11E6C0}" dt="2022-06-30T04:23:08.903" v="1099" actId="1076"/>
          <ac:spMkLst>
            <pc:docMk/>
            <pc:sldMk cId="1005214604" sldId="264"/>
            <ac:spMk id="10" creationId="{EEAC1EA5-C26A-F49A-0AEF-78CE6649C326}"/>
          </ac:spMkLst>
        </pc:spChg>
        <pc:spChg chg="add mod">
          <ac:chgData name="Mie Kurazumi" userId="dcb72bd09a732535" providerId="LiveId" clId="{A6B84881-5CD3-4D65-A74A-8A150B11E6C0}" dt="2022-06-30T04:23:00.705" v="1097" actId="1076"/>
          <ac:spMkLst>
            <pc:docMk/>
            <pc:sldMk cId="1005214604" sldId="264"/>
            <ac:spMk id="11" creationId="{60F36E6B-6F06-7F20-6CA4-5C429796DCAE}"/>
          </ac:spMkLst>
        </pc:spChg>
        <pc:spChg chg="add mod">
          <ac:chgData name="Mie Kurazumi" userId="dcb72bd09a732535" providerId="LiveId" clId="{A6B84881-5CD3-4D65-A74A-8A150B11E6C0}" dt="2022-06-30T04:23:13.007" v="1100" actId="1076"/>
          <ac:spMkLst>
            <pc:docMk/>
            <pc:sldMk cId="1005214604" sldId="264"/>
            <ac:spMk id="12" creationId="{7BE9792C-F835-5E0F-6E74-D8141579B778}"/>
          </ac:spMkLst>
        </pc:spChg>
        <pc:spChg chg="add mod">
          <ac:chgData name="Mie Kurazumi" userId="dcb72bd09a732535" providerId="LiveId" clId="{A6B84881-5CD3-4D65-A74A-8A150B11E6C0}" dt="2022-06-30T04:23:00.705" v="1097" actId="1076"/>
          <ac:spMkLst>
            <pc:docMk/>
            <pc:sldMk cId="1005214604" sldId="264"/>
            <ac:spMk id="13" creationId="{8AEEA574-9656-D762-ACD3-F7BB121E82CC}"/>
          </ac:spMkLst>
        </pc:spChg>
      </pc:sldChg>
      <pc:sldChg chg="addSp delSp modSp del mod">
        <pc:chgData name="Mie Kurazumi" userId="dcb72bd09a732535" providerId="LiveId" clId="{A6B84881-5CD3-4D65-A74A-8A150B11E6C0}" dt="2022-06-30T04:23:18.029" v="1101" actId="2696"/>
        <pc:sldMkLst>
          <pc:docMk/>
          <pc:sldMk cId="1380905804" sldId="265"/>
        </pc:sldMkLst>
        <pc:spChg chg="add del mod">
          <ac:chgData name="Mie Kurazumi" userId="dcb72bd09a732535" providerId="LiveId" clId="{A6B84881-5CD3-4D65-A74A-8A150B11E6C0}" dt="2022-06-30T04:20:31.474" v="1075" actId="21"/>
          <ac:spMkLst>
            <pc:docMk/>
            <pc:sldMk cId="1380905804" sldId="265"/>
            <ac:spMk id="3" creationId="{414F2181-6AAA-948C-CAB8-E9926A79D13A}"/>
          </ac:spMkLst>
        </pc:spChg>
        <pc:spChg chg="add del mod">
          <ac:chgData name="Mie Kurazumi" userId="dcb72bd09a732535" providerId="LiveId" clId="{A6B84881-5CD3-4D65-A74A-8A150B11E6C0}" dt="2022-06-30T04:22:52.713" v="1095" actId="21"/>
          <ac:spMkLst>
            <pc:docMk/>
            <pc:sldMk cId="1380905804" sldId="265"/>
            <ac:spMk id="5" creationId="{85342869-2A48-C560-730C-2191E6FF1842}"/>
          </ac:spMkLst>
        </pc:spChg>
        <pc:spChg chg="add del mod">
          <ac:chgData name="Mie Kurazumi" userId="dcb72bd09a732535" providerId="LiveId" clId="{A6B84881-5CD3-4D65-A74A-8A150B11E6C0}" dt="2022-06-30T04:22:52.713" v="1095" actId="21"/>
          <ac:spMkLst>
            <pc:docMk/>
            <pc:sldMk cId="1380905804" sldId="265"/>
            <ac:spMk id="7" creationId="{912CAE1F-6423-EE71-B2A0-000D197D3E25}"/>
          </ac:spMkLst>
        </pc:spChg>
        <pc:spChg chg="add del mod">
          <ac:chgData name="Mie Kurazumi" userId="dcb72bd09a732535" providerId="LiveId" clId="{A6B84881-5CD3-4D65-A74A-8A150B11E6C0}" dt="2022-06-30T04:22:52.713" v="1095" actId="21"/>
          <ac:spMkLst>
            <pc:docMk/>
            <pc:sldMk cId="1380905804" sldId="265"/>
            <ac:spMk id="8" creationId="{93A33B5F-F050-BB0F-461B-570A36494071}"/>
          </ac:spMkLst>
        </pc:spChg>
      </pc:sldChg>
      <pc:sldChg chg="addSp modSp mod">
        <pc:chgData name="Mie Kurazumi" userId="dcb72bd09a732535" providerId="LiveId" clId="{A6B84881-5CD3-4D65-A74A-8A150B11E6C0}" dt="2022-06-30T02:38:44.639" v="620" actId="1076"/>
        <pc:sldMkLst>
          <pc:docMk/>
          <pc:sldMk cId="2556523516" sldId="266"/>
        </pc:sldMkLst>
        <pc:spChg chg="mod">
          <ac:chgData name="Mie Kurazumi" userId="dcb72bd09a732535" providerId="LiveId" clId="{A6B84881-5CD3-4D65-A74A-8A150B11E6C0}" dt="2022-06-29T07:49:49.851" v="436" actId="1076"/>
          <ac:spMkLst>
            <pc:docMk/>
            <pc:sldMk cId="2556523516" sldId="266"/>
            <ac:spMk id="2" creationId="{9AD0EA6D-6A3C-4526-9D90-B164139E9643}"/>
          </ac:spMkLst>
        </pc:spChg>
        <pc:spChg chg="add mod">
          <ac:chgData name="Mie Kurazumi" userId="dcb72bd09a732535" providerId="LiveId" clId="{A6B84881-5CD3-4D65-A74A-8A150B11E6C0}" dt="2022-06-29T07:49:55.310" v="438" actId="2710"/>
          <ac:spMkLst>
            <pc:docMk/>
            <pc:sldMk cId="2556523516" sldId="266"/>
            <ac:spMk id="4" creationId="{AB03C612-A1EE-67B5-8E1D-45DDC13E48F1}"/>
          </ac:spMkLst>
        </pc:spChg>
        <pc:spChg chg="add mod">
          <ac:chgData name="Mie Kurazumi" userId="dcb72bd09a732535" providerId="LiveId" clId="{A6B84881-5CD3-4D65-A74A-8A150B11E6C0}" dt="2022-06-29T07:50:14.298" v="444" actId="20577"/>
          <ac:spMkLst>
            <pc:docMk/>
            <pc:sldMk cId="2556523516" sldId="266"/>
            <ac:spMk id="6" creationId="{AA04FC3D-2024-A813-02CA-07786A126122}"/>
          </ac:spMkLst>
        </pc:spChg>
        <pc:spChg chg="add mod">
          <ac:chgData name="Mie Kurazumi" userId="dcb72bd09a732535" providerId="LiveId" clId="{A6B84881-5CD3-4D65-A74A-8A150B11E6C0}" dt="2022-06-30T02:38:44.639" v="620" actId="1076"/>
          <ac:spMkLst>
            <pc:docMk/>
            <pc:sldMk cId="2556523516" sldId="266"/>
            <ac:spMk id="8" creationId="{7DF4BAB2-364B-9DDC-7433-3CDE1E35D346}"/>
          </ac:spMkLst>
        </pc:spChg>
        <pc:spChg chg="add mod">
          <ac:chgData name="Mie Kurazumi" userId="dcb72bd09a732535" providerId="LiveId" clId="{A6B84881-5CD3-4D65-A74A-8A150B11E6C0}" dt="2022-06-29T07:50:42.044" v="452" actId="1076"/>
          <ac:spMkLst>
            <pc:docMk/>
            <pc:sldMk cId="2556523516" sldId="266"/>
            <ac:spMk id="10" creationId="{116779AB-344D-0382-DA29-F82C0B0A6347}"/>
          </ac:spMkLst>
        </pc:spChg>
        <pc:graphicFrameChg chg="add mod modGraphic">
          <ac:chgData name="Mie Kurazumi" userId="dcb72bd09a732535" providerId="LiveId" clId="{A6B84881-5CD3-4D65-A74A-8A150B11E6C0}" dt="2022-06-29T07:50:36.396" v="450" actId="1076"/>
          <ac:graphicFrameMkLst>
            <pc:docMk/>
            <pc:sldMk cId="2556523516" sldId="266"/>
            <ac:graphicFrameMk id="9" creationId="{06BBF178-93DE-AE46-3A8B-C427AD453979}"/>
          </ac:graphicFrameMkLst>
        </pc:graphicFrameChg>
        <pc:graphicFrameChg chg="add mod modGraphic">
          <ac:chgData name="Mie Kurazumi" userId="dcb72bd09a732535" providerId="LiveId" clId="{A6B84881-5CD3-4D65-A74A-8A150B11E6C0}" dt="2022-06-29T07:50:39.367" v="451" actId="1076"/>
          <ac:graphicFrameMkLst>
            <pc:docMk/>
            <pc:sldMk cId="2556523516" sldId="266"/>
            <ac:graphicFrameMk id="11" creationId="{8728AD40-A08C-82A1-D764-2F4CA3BCA358}"/>
          </ac:graphicFrameMkLst>
        </pc:graphicFrameChg>
      </pc:sldChg>
      <pc:sldChg chg="addSp modSp mod">
        <pc:chgData name="Mie Kurazumi" userId="dcb72bd09a732535" providerId="LiveId" clId="{A6B84881-5CD3-4D65-A74A-8A150B11E6C0}" dt="2022-06-30T02:41:21.985" v="679" actId="14100"/>
        <pc:sldMkLst>
          <pc:docMk/>
          <pc:sldMk cId="3452117581" sldId="267"/>
        </pc:sldMkLst>
        <pc:spChg chg="add mod">
          <ac:chgData name="Mie Kurazumi" userId="dcb72bd09a732535" providerId="LiveId" clId="{A6B84881-5CD3-4D65-A74A-8A150B11E6C0}" dt="2022-06-30T02:41:21.985" v="679" actId="14100"/>
          <ac:spMkLst>
            <pc:docMk/>
            <pc:sldMk cId="3452117581" sldId="267"/>
            <ac:spMk id="6" creationId="{7C19F7CF-3F82-C2C7-AE2D-A0186793EA0D}"/>
          </ac:spMkLst>
        </pc:spChg>
        <pc:spChg chg="add mod">
          <ac:chgData name="Mie Kurazumi" userId="dcb72bd09a732535" providerId="LiveId" clId="{A6B84881-5CD3-4D65-A74A-8A150B11E6C0}" dt="2022-06-29T07:24:22.467" v="161" actId="1076"/>
          <ac:spMkLst>
            <pc:docMk/>
            <pc:sldMk cId="3452117581" sldId="267"/>
            <ac:spMk id="7" creationId="{65596446-C704-AD31-3028-526AEE77C0B1}"/>
          </ac:spMkLst>
        </pc:spChg>
        <pc:spChg chg="add mod">
          <ac:chgData name="Mie Kurazumi" userId="dcb72bd09a732535" providerId="LiveId" clId="{A6B84881-5CD3-4D65-A74A-8A150B11E6C0}" dt="2022-06-30T02:41:01.063" v="674" actId="14100"/>
          <ac:spMkLst>
            <pc:docMk/>
            <pc:sldMk cId="3452117581" sldId="267"/>
            <ac:spMk id="8" creationId="{3BB8C917-7BF7-256E-ACFF-2EF3B204C4B8}"/>
          </ac:spMkLst>
        </pc:spChg>
        <pc:spChg chg="add mod">
          <ac:chgData name="Mie Kurazumi" userId="dcb72bd09a732535" providerId="LiveId" clId="{A6B84881-5CD3-4D65-A74A-8A150B11E6C0}" dt="2022-06-29T07:50:48.840" v="453" actId="2710"/>
          <ac:spMkLst>
            <pc:docMk/>
            <pc:sldMk cId="3452117581" sldId="267"/>
            <ac:spMk id="9" creationId="{A24564BD-501B-12C5-8DA4-3137B0A19FA9}"/>
          </ac:spMkLst>
        </pc:spChg>
      </pc:sldChg>
      <pc:sldChg chg="del">
        <pc:chgData name="Mie Kurazumi" userId="dcb72bd09a732535" providerId="LiveId" clId="{A6B84881-5CD3-4D65-A74A-8A150B11E6C0}" dt="2022-06-30T02:41:27.546" v="680" actId="2696"/>
        <pc:sldMkLst>
          <pc:docMk/>
          <pc:sldMk cId="2145595682" sldId="268"/>
        </pc:sldMkLst>
      </pc:sldChg>
      <pc:sldChg chg="addSp modSp mod">
        <pc:chgData name="Mie Kurazumi" userId="dcb72bd09a732535" providerId="LiveId" clId="{A6B84881-5CD3-4D65-A74A-8A150B11E6C0}" dt="2022-06-29T07:51:38.896" v="467" actId="1076"/>
        <pc:sldMkLst>
          <pc:docMk/>
          <pc:sldMk cId="1169347495" sldId="269"/>
        </pc:sldMkLst>
        <pc:spChg chg="mod">
          <ac:chgData name="Mie Kurazumi" userId="dcb72bd09a732535" providerId="LiveId" clId="{A6B84881-5CD3-4D65-A74A-8A150B11E6C0}" dt="2022-06-29T07:51:38.896" v="467" actId="1076"/>
          <ac:spMkLst>
            <pc:docMk/>
            <pc:sldMk cId="1169347495" sldId="269"/>
            <ac:spMk id="2" creationId="{6D46E45F-158A-4929-B19D-9269C37B79AD}"/>
          </ac:spMkLst>
        </pc:spChg>
        <pc:spChg chg="add mod">
          <ac:chgData name="Mie Kurazumi" userId="dcb72bd09a732535" providerId="LiveId" clId="{A6B84881-5CD3-4D65-A74A-8A150B11E6C0}" dt="2022-06-29T07:51:08.563" v="458" actId="2710"/>
          <ac:spMkLst>
            <pc:docMk/>
            <pc:sldMk cId="1169347495" sldId="269"/>
            <ac:spMk id="4" creationId="{6CC44C50-F7EF-02FB-8891-0D246788EB22}"/>
          </ac:spMkLst>
        </pc:spChg>
        <pc:spChg chg="add mod">
          <ac:chgData name="Mie Kurazumi" userId="dcb72bd09a732535" providerId="LiveId" clId="{A6B84881-5CD3-4D65-A74A-8A150B11E6C0}" dt="2022-06-29T07:51:14.092" v="460" actId="2710"/>
          <ac:spMkLst>
            <pc:docMk/>
            <pc:sldMk cId="1169347495" sldId="269"/>
            <ac:spMk id="6" creationId="{E9F673F6-D03E-8DD1-D3FE-5CEA5446AE61}"/>
          </ac:spMkLst>
        </pc:spChg>
        <pc:spChg chg="add mod">
          <ac:chgData name="Mie Kurazumi" userId="dcb72bd09a732535" providerId="LiveId" clId="{A6B84881-5CD3-4D65-A74A-8A150B11E6C0}" dt="2022-06-29T07:51:20.687" v="462" actId="1076"/>
          <ac:spMkLst>
            <pc:docMk/>
            <pc:sldMk cId="1169347495" sldId="269"/>
            <ac:spMk id="8" creationId="{18907F90-B2C0-D2B9-0F9F-B63CEC573AEE}"/>
          </ac:spMkLst>
        </pc:spChg>
        <pc:graphicFrameChg chg="add mod modGraphic">
          <ac:chgData name="Mie Kurazumi" userId="dcb72bd09a732535" providerId="LiveId" clId="{A6B84881-5CD3-4D65-A74A-8A150B11E6C0}" dt="2022-06-29T07:51:17.348" v="461" actId="1076"/>
          <ac:graphicFrameMkLst>
            <pc:docMk/>
            <pc:sldMk cId="1169347495" sldId="269"/>
            <ac:graphicFrameMk id="7" creationId="{DD7461FA-8D90-F0E1-55F1-9A3010275CB4}"/>
          </ac:graphicFrameMkLst>
        </pc:graphicFrameChg>
        <pc:graphicFrameChg chg="add mod modGraphic">
          <ac:chgData name="Mie Kurazumi" userId="dcb72bd09a732535" providerId="LiveId" clId="{A6B84881-5CD3-4D65-A74A-8A150B11E6C0}" dt="2022-06-29T07:51:32.152" v="466" actId="14734"/>
          <ac:graphicFrameMkLst>
            <pc:docMk/>
            <pc:sldMk cId="1169347495" sldId="269"/>
            <ac:graphicFrameMk id="9" creationId="{682704E3-C4A6-A444-79F7-D008AA1E1D52}"/>
          </ac:graphicFrameMkLst>
        </pc:graphicFrameChg>
      </pc:sldChg>
      <pc:sldChg chg="addSp modSp mod">
        <pc:chgData name="Mie Kurazumi" userId="dcb72bd09a732535" providerId="LiveId" clId="{A6B84881-5CD3-4D65-A74A-8A150B11E6C0}" dt="2022-06-30T02:41:37.530" v="681" actId="20577"/>
        <pc:sldMkLst>
          <pc:docMk/>
          <pc:sldMk cId="2064672293" sldId="270"/>
        </pc:sldMkLst>
        <pc:spChg chg="add mod">
          <ac:chgData name="Mie Kurazumi" userId="dcb72bd09a732535" providerId="LiveId" clId="{A6B84881-5CD3-4D65-A74A-8A150B11E6C0}" dt="2022-06-29T07:27:12.658" v="194" actId="1076"/>
          <ac:spMkLst>
            <pc:docMk/>
            <pc:sldMk cId="2064672293" sldId="270"/>
            <ac:spMk id="7" creationId="{CC801AE3-7B00-772C-7C5D-C9D9E4B101B2}"/>
          </ac:spMkLst>
        </pc:spChg>
        <pc:spChg chg="add mod">
          <ac:chgData name="Mie Kurazumi" userId="dcb72bd09a732535" providerId="LiveId" clId="{A6B84881-5CD3-4D65-A74A-8A150B11E6C0}" dt="2022-06-30T02:41:37.530" v="681" actId="20577"/>
          <ac:spMkLst>
            <pc:docMk/>
            <pc:sldMk cId="2064672293" sldId="270"/>
            <ac:spMk id="9" creationId="{491A1BA0-23C7-9F78-B8CE-2A14D606AF3B}"/>
          </ac:spMkLst>
        </pc:spChg>
      </pc:sldChg>
      <pc:sldChg chg="addSp modSp mod">
        <pc:chgData name="Mie Kurazumi" userId="dcb72bd09a732535" providerId="LiveId" clId="{A6B84881-5CD3-4D65-A74A-8A150B11E6C0}" dt="2022-06-30T03:53:02.305" v="730" actId="1076"/>
        <pc:sldMkLst>
          <pc:docMk/>
          <pc:sldMk cId="4074054272" sldId="271"/>
        </pc:sldMkLst>
        <pc:spChg chg="add mod">
          <ac:chgData name="Mie Kurazumi" userId="dcb72bd09a732535" providerId="LiveId" clId="{A6B84881-5CD3-4D65-A74A-8A150B11E6C0}" dt="2022-06-30T02:42:33.650" v="698" actId="2711"/>
          <ac:spMkLst>
            <pc:docMk/>
            <pc:sldMk cId="4074054272" sldId="271"/>
            <ac:spMk id="2" creationId="{6DB7D1FE-DF93-B17F-0930-DD3E60F7FD63}"/>
          </ac:spMkLst>
        </pc:spChg>
        <pc:spChg chg="add mod">
          <ac:chgData name="Mie Kurazumi" userId="dcb72bd09a732535" providerId="LiveId" clId="{A6B84881-5CD3-4D65-A74A-8A150B11E6C0}" dt="2022-06-30T03:50:23.434" v="703" actId="1076"/>
          <ac:spMkLst>
            <pc:docMk/>
            <pc:sldMk cId="4074054272" sldId="271"/>
            <ac:spMk id="3" creationId="{699A840C-1F64-0889-D361-2728563F778E}"/>
          </ac:spMkLst>
        </pc:spChg>
        <pc:spChg chg="add mod">
          <ac:chgData name="Mie Kurazumi" userId="dcb72bd09a732535" providerId="LiveId" clId="{A6B84881-5CD3-4D65-A74A-8A150B11E6C0}" dt="2022-06-30T03:50:23.434" v="703" actId="1076"/>
          <ac:spMkLst>
            <pc:docMk/>
            <pc:sldMk cId="4074054272" sldId="271"/>
            <ac:spMk id="4" creationId="{9CCDD7DF-4563-2AD1-E8C2-26C9FCF94107}"/>
          </ac:spMkLst>
        </pc:spChg>
        <pc:spChg chg="add mod">
          <ac:chgData name="Mie Kurazumi" userId="dcb72bd09a732535" providerId="LiveId" clId="{A6B84881-5CD3-4D65-A74A-8A150B11E6C0}" dt="2022-06-30T03:50:12.216" v="700" actId="1076"/>
          <ac:spMkLst>
            <pc:docMk/>
            <pc:sldMk cId="4074054272" sldId="271"/>
            <ac:spMk id="5" creationId="{24EF518D-CB95-C97D-489F-19533A5C6F9B}"/>
          </ac:spMkLst>
        </pc:spChg>
        <pc:spChg chg="add mod">
          <ac:chgData name="Mie Kurazumi" userId="dcb72bd09a732535" providerId="LiveId" clId="{A6B84881-5CD3-4D65-A74A-8A150B11E6C0}" dt="2022-06-30T03:50:12.216" v="700" actId="1076"/>
          <ac:spMkLst>
            <pc:docMk/>
            <pc:sldMk cId="4074054272" sldId="271"/>
            <ac:spMk id="6" creationId="{BCD83368-18D0-1E64-1897-97B17916B232}"/>
          </ac:spMkLst>
        </pc:spChg>
        <pc:spChg chg="add mod">
          <ac:chgData name="Mie Kurazumi" userId="dcb72bd09a732535" providerId="LiveId" clId="{A6B84881-5CD3-4D65-A74A-8A150B11E6C0}" dt="2022-06-30T03:50:28.596" v="704" actId="1076"/>
          <ac:spMkLst>
            <pc:docMk/>
            <pc:sldMk cId="4074054272" sldId="271"/>
            <ac:spMk id="7" creationId="{3B0CE016-0241-43F4-0B31-03DF45A24C0D}"/>
          </ac:spMkLst>
        </pc:spChg>
        <pc:spChg chg="add mod">
          <ac:chgData name="Mie Kurazumi" userId="dcb72bd09a732535" providerId="LiveId" clId="{A6B84881-5CD3-4D65-A74A-8A150B11E6C0}" dt="2022-06-30T03:50:28.596" v="704" actId="1076"/>
          <ac:spMkLst>
            <pc:docMk/>
            <pc:sldMk cId="4074054272" sldId="271"/>
            <ac:spMk id="8" creationId="{D2E254AE-5870-FE74-5D18-EB001B22771A}"/>
          </ac:spMkLst>
        </pc:spChg>
        <pc:spChg chg="add mod">
          <ac:chgData name="Mie Kurazumi" userId="dcb72bd09a732535" providerId="LiveId" clId="{A6B84881-5CD3-4D65-A74A-8A150B11E6C0}" dt="2022-06-30T03:50:37.728" v="706" actId="1076"/>
          <ac:spMkLst>
            <pc:docMk/>
            <pc:sldMk cId="4074054272" sldId="271"/>
            <ac:spMk id="9" creationId="{FB8C5206-B8AB-09FB-90FF-F37B881CA5E7}"/>
          </ac:spMkLst>
        </pc:spChg>
        <pc:spChg chg="add mod">
          <ac:chgData name="Mie Kurazumi" userId="dcb72bd09a732535" providerId="LiveId" clId="{A6B84881-5CD3-4D65-A74A-8A150B11E6C0}" dt="2022-06-30T03:50:37.728" v="706" actId="1076"/>
          <ac:spMkLst>
            <pc:docMk/>
            <pc:sldMk cId="4074054272" sldId="271"/>
            <ac:spMk id="10" creationId="{77206AD7-4054-9860-0034-85E96189BBA2}"/>
          </ac:spMkLst>
        </pc:spChg>
        <pc:spChg chg="add mod">
          <ac:chgData name="Mie Kurazumi" userId="dcb72bd09a732535" providerId="LiveId" clId="{A6B84881-5CD3-4D65-A74A-8A150B11E6C0}" dt="2022-06-30T03:52:01.309" v="719" actId="13926"/>
          <ac:spMkLst>
            <pc:docMk/>
            <pc:sldMk cId="4074054272" sldId="271"/>
            <ac:spMk id="12" creationId="{98076EE8-FD40-0A72-2BA8-434B75F0B417}"/>
          </ac:spMkLst>
        </pc:spChg>
        <pc:spChg chg="add mod">
          <ac:chgData name="Mie Kurazumi" userId="dcb72bd09a732535" providerId="LiveId" clId="{A6B84881-5CD3-4D65-A74A-8A150B11E6C0}" dt="2022-06-30T03:51:56.379" v="718" actId="14100"/>
          <ac:spMkLst>
            <pc:docMk/>
            <pc:sldMk cId="4074054272" sldId="271"/>
            <ac:spMk id="13" creationId="{F4A4CF75-F979-C27C-10A2-1578DBC67306}"/>
          </ac:spMkLst>
        </pc:spChg>
        <pc:spChg chg="add mod">
          <ac:chgData name="Mie Kurazumi" userId="dcb72bd09a732535" providerId="LiveId" clId="{A6B84881-5CD3-4D65-A74A-8A150B11E6C0}" dt="2022-06-30T03:52:52.975" v="728" actId="13926"/>
          <ac:spMkLst>
            <pc:docMk/>
            <pc:sldMk cId="4074054272" sldId="271"/>
            <ac:spMk id="15" creationId="{8BCC086F-4AFB-3608-86C7-AC832F9B68E5}"/>
          </ac:spMkLst>
        </pc:spChg>
        <pc:spChg chg="add mod">
          <ac:chgData name="Mie Kurazumi" userId="dcb72bd09a732535" providerId="LiveId" clId="{A6B84881-5CD3-4D65-A74A-8A150B11E6C0}" dt="2022-06-30T03:53:02.305" v="730" actId="1076"/>
          <ac:spMkLst>
            <pc:docMk/>
            <pc:sldMk cId="4074054272" sldId="271"/>
            <ac:spMk id="16" creationId="{4CAA4D27-C04B-CDC7-B71F-40D94DDFB2B9}"/>
          </ac:spMkLst>
        </pc:spChg>
      </pc:sldChg>
      <pc:sldChg chg="addSp modSp mod">
        <pc:chgData name="Mie Kurazumi" userId="dcb72bd09a732535" providerId="LiveId" clId="{A6B84881-5CD3-4D65-A74A-8A150B11E6C0}" dt="2022-06-29T07:53:46.200" v="498" actId="1076"/>
        <pc:sldMkLst>
          <pc:docMk/>
          <pc:sldMk cId="3671815540" sldId="272"/>
        </pc:sldMkLst>
        <pc:spChg chg="mod">
          <ac:chgData name="Mie Kurazumi" userId="dcb72bd09a732535" providerId="LiveId" clId="{A6B84881-5CD3-4D65-A74A-8A150B11E6C0}" dt="2022-06-29T07:52:28.384" v="480" actId="1076"/>
          <ac:spMkLst>
            <pc:docMk/>
            <pc:sldMk cId="3671815540" sldId="272"/>
            <ac:spMk id="2" creationId="{6D46E45F-158A-4929-B19D-9269C37B79AD}"/>
          </ac:spMkLst>
        </pc:spChg>
        <pc:spChg chg="add mod">
          <ac:chgData name="Mie Kurazumi" userId="dcb72bd09a732535" providerId="LiveId" clId="{A6B84881-5CD3-4D65-A74A-8A150B11E6C0}" dt="2022-06-29T07:53:46.200" v="498" actId="1076"/>
          <ac:spMkLst>
            <pc:docMk/>
            <pc:sldMk cId="3671815540" sldId="272"/>
            <ac:spMk id="4" creationId="{E96B1870-F07D-A5F4-1731-FD3623D39635}"/>
          </ac:spMkLst>
        </pc:spChg>
        <pc:spChg chg="add mod">
          <ac:chgData name="Mie Kurazumi" userId="dcb72bd09a732535" providerId="LiveId" clId="{A6B84881-5CD3-4D65-A74A-8A150B11E6C0}" dt="2022-06-29T07:52:59.407" v="488" actId="1076"/>
          <ac:spMkLst>
            <pc:docMk/>
            <pc:sldMk cId="3671815540" sldId="272"/>
            <ac:spMk id="6" creationId="{B489DE38-7CDD-8B4E-9E6A-5D146CF4AF1A}"/>
          </ac:spMkLst>
        </pc:spChg>
        <pc:spChg chg="add mod">
          <ac:chgData name="Mie Kurazumi" userId="dcb72bd09a732535" providerId="LiveId" clId="{A6B84881-5CD3-4D65-A74A-8A150B11E6C0}" dt="2022-06-29T07:53:06.684" v="491" actId="1076"/>
          <ac:spMkLst>
            <pc:docMk/>
            <pc:sldMk cId="3671815540" sldId="272"/>
            <ac:spMk id="8" creationId="{5C8F752E-0F57-E0F7-03EF-5D46F2D7B61E}"/>
          </ac:spMkLst>
        </pc:spChg>
        <pc:spChg chg="add mod">
          <ac:chgData name="Mie Kurazumi" userId="dcb72bd09a732535" providerId="LiveId" clId="{A6B84881-5CD3-4D65-A74A-8A150B11E6C0}" dt="2022-06-29T07:28:40.347" v="208" actId="1076"/>
          <ac:spMkLst>
            <pc:docMk/>
            <pc:sldMk cId="3671815540" sldId="272"/>
            <ac:spMk id="10" creationId="{BAC5A146-0C58-2475-8428-C30C9143521A}"/>
          </ac:spMkLst>
        </pc:spChg>
        <pc:graphicFrameChg chg="add mod modGraphic">
          <ac:chgData name="Mie Kurazumi" userId="dcb72bd09a732535" providerId="LiveId" clId="{A6B84881-5CD3-4D65-A74A-8A150B11E6C0}" dt="2022-06-29T07:28:24.201" v="206" actId="1076"/>
          <ac:graphicFrameMkLst>
            <pc:docMk/>
            <pc:sldMk cId="3671815540" sldId="272"/>
            <ac:graphicFrameMk id="9" creationId="{5FBCB882-1489-FA1D-811D-F11AA3E82730}"/>
          </ac:graphicFrameMkLst>
        </pc:graphicFrameChg>
        <pc:graphicFrameChg chg="add mod modGraphic">
          <ac:chgData name="Mie Kurazumi" userId="dcb72bd09a732535" providerId="LiveId" clId="{A6B84881-5CD3-4D65-A74A-8A150B11E6C0}" dt="2022-06-29T07:53:26.379" v="496" actId="14734"/>
          <ac:graphicFrameMkLst>
            <pc:docMk/>
            <pc:sldMk cId="3671815540" sldId="272"/>
            <ac:graphicFrameMk id="11" creationId="{05338FED-D159-83B3-F245-CB4259829AEC}"/>
          </ac:graphicFrameMkLst>
        </pc:graphicFrameChg>
      </pc:sldChg>
      <pc:sldChg chg="addSp modSp mod">
        <pc:chgData name="Mie Kurazumi" userId="dcb72bd09a732535" providerId="LiveId" clId="{A6B84881-5CD3-4D65-A74A-8A150B11E6C0}" dt="2022-06-30T04:08:35.801" v="953" actId="14100"/>
        <pc:sldMkLst>
          <pc:docMk/>
          <pc:sldMk cId="3311914559" sldId="273"/>
        </pc:sldMkLst>
        <pc:spChg chg="add mod">
          <ac:chgData name="Mie Kurazumi" userId="dcb72bd09a732535" providerId="LiveId" clId="{A6B84881-5CD3-4D65-A74A-8A150B11E6C0}" dt="2022-06-30T04:08:35.801" v="953" actId="14100"/>
          <ac:spMkLst>
            <pc:docMk/>
            <pc:sldMk cId="3311914559" sldId="273"/>
            <ac:spMk id="6" creationId="{A83D3AEC-3F6E-BC8C-7CA1-4FF0AF2EE24E}"/>
          </ac:spMkLst>
        </pc:spChg>
        <pc:spChg chg="add mod">
          <ac:chgData name="Mie Kurazumi" userId="dcb72bd09a732535" providerId="LiveId" clId="{A6B84881-5CD3-4D65-A74A-8A150B11E6C0}" dt="2022-06-29T07:29:17.347" v="212" actId="1076"/>
          <ac:spMkLst>
            <pc:docMk/>
            <pc:sldMk cId="3311914559" sldId="273"/>
            <ac:spMk id="7" creationId="{63A7E182-46F5-F369-7221-8EA6E2FF64C5}"/>
          </ac:spMkLst>
        </pc:spChg>
        <pc:spChg chg="add mod">
          <ac:chgData name="Mie Kurazumi" userId="dcb72bd09a732535" providerId="LiveId" clId="{A6B84881-5CD3-4D65-A74A-8A150B11E6C0}" dt="2022-06-30T04:08:26.190" v="950" actId="255"/>
          <ac:spMkLst>
            <pc:docMk/>
            <pc:sldMk cId="3311914559" sldId="273"/>
            <ac:spMk id="9" creationId="{35075F00-A7A4-25AE-F559-40D0654445F9}"/>
          </ac:spMkLst>
        </pc:spChg>
      </pc:sldChg>
      <pc:sldChg chg="del">
        <pc:chgData name="Mie Kurazumi" userId="dcb72bd09a732535" providerId="LiveId" clId="{A6B84881-5CD3-4D65-A74A-8A150B11E6C0}" dt="2022-06-30T04:08:40.537" v="954" actId="2696"/>
        <pc:sldMkLst>
          <pc:docMk/>
          <pc:sldMk cId="2736268118" sldId="274"/>
        </pc:sldMkLst>
      </pc:sldChg>
      <pc:sldChg chg="addSp modSp mod">
        <pc:chgData name="Mie Kurazumi" userId="dcb72bd09a732535" providerId="LiveId" clId="{A6B84881-5CD3-4D65-A74A-8A150B11E6C0}" dt="2022-06-29T07:54:53.284" v="515" actId="14734"/>
        <pc:sldMkLst>
          <pc:docMk/>
          <pc:sldMk cId="1190965140" sldId="275"/>
        </pc:sldMkLst>
        <pc:spChg chg="mod">
          <ac:chgData name="Mie Kurazumi" userId="dcb72bd09a732535" providerId="LiveId" clId="{A6B84881-5CD3-4D65-A74A-8A150B11E6C0}" dt="2022-06-29T07:54:03.772" v="499" actId="1076"/>
          <ac:spMkLst>
            <pc:docMk/>
            <pc:sldMk cId="1190965140" sldId="275"/>
            <ac:spMk id="2" creationId="{6D46E45F-158A-4929-B19D-9269C37B79AD}"/>
          </ac:spMkLst>
        </pc:spChg>
        <pc:spChg chg="add mod">
          <ac:chgData name="Mie Kurazumi" userId="dcb72bd09a732535" providerId="LiveId" clId="{A6B84881-5CD3-4D65-A74A-8A150B11E6C0}" dt="2022-06-29T07:54:11.952" v="502" actId="2710"/>
          <ac:spMkLst>
            <pc:docMk/>
            <pc:sldMk cId="1190965140" sldId="275"/>
            <ac:spMk id="4" creationId="{6FA63313-8D72-CF8E-0ABB-E428A18D45A0}"/>
          </ac:spMkLst>
        </pc:spChg>
        <pc:spChg chg="add mod">
          <ac:chgData name="Mie Kurazumi" userId="dcb72bd09a732535" providerId="LiveId" clId="{A6B84881-5CD3-4D65-A74A-8A150B11E6C0}" dt="2022-06-29T07:54:16.670" v="504" actId="2710"/>
          <ac:spMkLst>
            <pc:docMk/>
            <pc:sldMk cId="1190965140" sldId="275"/>
            <ac:spMk id="6" creationId="{A8746D9C-370B-D7AB-E03A-8B0131406C64}"/>
          </ac:spMkLst>
        </pc:spChg>
        <pc:spChg chg="add mod">
          <ac:chgData name="Mie Kurazumi" userId="dcb72bd09a732535" providerId="LiveId" clId="{A6B84881-5CD3-4D65-A74A-8A150B11E6C0}" dt="2022-06-29T07:54:24.096" v="507" actId="14100"/>
          <ac:spMkLst>
            <pc:docMk/>
            <pc:sldMk cId="1190965140" sldId="275"/>
            <ac:spMk id="8" creationId="{4BC7794F-DF03-BFA8-B4F1-23AED4D88004}"/>
          </ac:spMkLst>
        </pc:spChg>
        <pc:spChg chg="add mod">
          <ac:chgData name="Mie Kurazumi" userId="dcb72bd09a732535" providerId="LiveId" clId="{A6B84881-5CD3-4D65-A74A-8A150B11E6C0}" dt="2022-06-29T07:54:33.080" v="509" actId="1076"/>
          <ac:spMkLst>
            <pc:docMk/>
            <pc:sldMk cId="1190965140" sldId="275"/>
            <ac:spMk id="10" creationId="{553244DA-6040-1E91-9BFE-651D83061063}"/>
          </ac:spMkLst>
        </pc:spChg>
        <pc:graphicFrameChg chg="add mod modGraphic">
          <ac:chgData name="Mie Kurazumi" userId="dcb72bd09a732535" providerId="LiveId" clId="{A6B84881-5CD3-4D65-A74A-8A150B11E6C0}" dt="2022-06-29T07:54:30.296" v="508" actId="1076"/>
          <ac:graphicFrameMkLst>
            <pc:docMk/>
            <pc:sldMk cId="1190965140" sldId="275"/>
            <ac:graphicFrameMk id="9" creationId="{C46AE114-205F-F27C-C8B6-61308C353738}"/>
          </ac:graphicFrameMkLst>
        </pc:graphicFrameChg>
        <pc:graphicFrameChg chg="add mod modGraphic">
          <ac:chgData name="Mie Kurazumi" userId="dcb72bd09a732535" providerId="LiveId" clId="{A6B84881-5CD3-4D65-A74A-8A150B11E6C0}" dt="2022-06-29T07:54:53.284" v="515" actId="14734"/>
          <ac:graphicFrameMkLst>
            <pc:docMk/>
            <pc:sldMk cId="1190965140" sldId="275"/>
            <ac:graphicFrameMk id="11" creationId="{CBD6DD68-B9F9-75FA-22CB-DD094BD59C01}"/>
          </ac:graphicFrameMkLst>
        </pc:graphicFrameChg>
      </pc:sldChg>
      <pc:sldChg chg="addSp modSp mod">
        <pc:chgData name="Mie Kurazumi" userId="dcb72bd09a732535" providerId="LiveId" clId="{A6B84881-5CD3-4D65-A74A-8A150B11E6C0}" dt="2022-06-30T04:03:38.445" v="934" actId="14100"/>
        <pc:sldMkLst>
          <pc:docMk/>
          <pc:sldMk cId="1780309080" sldId="276"/>
        </pc:sldMkLst>
        <pc:spChg chg="add mod">
          <ac:chgData name="Mie Kurazumi" userId="dcb72bd09a732535" providerId="LiveId" clId="{A6B84881-5CD3-4D65-A74A-8A150B11E6C0}" dt="2022-06-29T07:32:53.503" v="281" actId="1076"/>
          <ac:spMkLst>
            <pc:docMk/>
            <pc:sldMk cId="1780309080" sldId="276"/>
            <ac:spMk id="7" creationId="{98692F02-8D86-F447-F206-00D549C2FAFC}"/>
          </ac:spMkLst>
        </pc:spChg>
        <pc:spChg chg="add mod">
          <ac:chgData name="Mie Kurazumi" userId="dcb72bd09a732535" providerId="LiveId" clId="{A6B84881-5CD3-4D65-A74A-8A150B11E6C0}" dt="2022-06-30T04:03:05.238" v="930" actId="13926"/>
          <ac:spMkLst>
            <pc:docMk/>
            <pc:sldMk cId="1780309080" sldId="276"/>
            <ac:spMk id="8" creationId="{171A9A6F-3B05-1B46-967B-35678429FFCD}"/>
          </ac:spMkLst>
        </pc:spChg>
        <pc:spChg chg="add mod">
          <ac:chgData name="Mie Kurazumi" userId="dcb72bd09a732535" providerId="LiveId" clId="{A6B84881-5CD3-4D65-A74A-8A150B11E6C0}" dt="2022-06-30T04:00:35.413" v="790" actId="13926"/>
          <ac:spMkLst>
            <pc:docMk/>
            <pc:sldMk cId="1780309080" sldId="276"/>
            <ac:spMk id="9" creationId="{14252CE5-EEFA-2E58-6C9B-F98379822913}"/>
          </ac:spMkLst>
        </pc:spChg>
        <pc:spChg chg="add mod">
          <ac:chgData name="Mie Kurazumi" userId="dcb72bd09a732535" providerId="LiveId" clId="{A6B84881-5CD3-4D65-A74A-8A150B11E6C0}" dt="2022-06-30T04:03:38.445" v="934" actId="14100"/>
          <ac:spMkLst>
            <pc:docMk/>
            <pc:sldMk cId="1780309080" sldId="276"/>
            <ac:spMk id="10" creationId="{EDE54E22-9C4F-AFD1-86B9-A1763E42B128}"/>
          </ac:spMkLst>
        </pc:spChg>
      </pc:sldChg>
      <pc:sldChg chg="del">
        <pc:chgData name="Mie Kurazumi" userId="dcb72bd09a732535" providerId="LiveId" clId="{A6B84881-5CD3-4D65-A74A-8A150B11E6C0}" dt="2022-06-30T04:03:42.596" v="935" actId="2696"/>
        <pc:sldMkLst>
          <pc:docMk/>
          <pc:sldMk cId="216946184" sldId="277"/>
        </pc:sldMkLst>
      </pc:sldChg>
      <pc:sldChg chg="addSp modSp mod">
        <pc:chgData name="Mie Kurazumi" userId="dcb72bd09a732535" providerId="LiveId" clId="{A6B84881-5CD3-4D65-A74A-8A150B11E6C0}" dt="2022-06-29T07:55:49.850" v="524" actId="2710"/>
        <pc:sldMkLst>
          <pc:docMk/>
          <pc:sldMk cId="1676997193" sldId="278"/>
        </pc:sldMkLst>
        <pc:spChg chg="add mod">
          <ac:chgData name="Mie Kurazumi" userId="dcb72bd09a732535" providerId="LiveId" clId="{A6B84881-5CD3-4D65-A74A-8A150B11E6C0}" dt="2022-06-29T07:55:14.757" v="520" actId="14100"/>
          <ac:spMkLst>
            <pc:docMk/>
            <pc:sldMk cId="1676997193" sldId="278"/>
            <ac:spMk id="4" creationId="{DCF0242C-566A-8560-C575-8C3390456671}"/>
          </ac:spMkLst>
        </pc:spChg>
        <pc:spChg chg="add mod">
          <ac:chgData name="Mie Kurazumi" userId="dcb72bd09a732535" providerId="LiveId" clId="{A6B84881-5CD3-4D65-A74A-8A150B11E6C0}" dt="2022-06-29T07:55:17.949" v="521" actId="2710"/>
          <ac:spMkLst>
            <pc:docMk/>
            <pc:sldMk cId="1676997193" sldId="278"/>
            <ac:spMk id="6" creationId="{9EF2192D-0F0F-7904-2C06-03FE120EECF5}"/>
          </ac:spMkLst>
        </pc:spChg>
        <pc:spChg chg="add mod">
          <ac:chgData name="Mie Kurazumi" userId="dcb72bd09a732535" providerId="LiveId" clId="{A6B84881-5CD3-4D65-A74A-8A150B11E6C0}" dt="2022-06-29T07:55:49.850" v="524" actId="2710"/>
          <ac:spMkLst>
            <pc:docMk/>
            <pc:sldMk cId="1676997193" sldId="278"/>
            <ac:spMk id="8" creationId="{99DA527C-6DC5-9508-5BDB-566FAC2EC65B}"/>
          </ac:spMkLst>
        </pc:spChg>
      </pc:sldChg>
      <pc:sldChg chg="addSp delSp modSp mod">
        <pc:chgData name="Mie Kurazumi" userId="dcb72bd09a732535" providerId="LiveId" clId="{A6B84881-5CD3-4D65-A74A-8A150B11E6C0}" dt="2022-06-30T06:36:01.804" v="1283" actId="14100"/>
        <pc:sldMkLst>
          <pc:docMk/>
          <pc:sldMk cId="3755743342" sldId="279"/>
        </pc:sldMkLst>
        <pc:spChg chg="add mod">
          <ac:chgData name="Mie Kurazumi" userId="dcb72bd09a732535" providerId="LiveId" clId="{A6B84881-5CD3-4D65-A74A-8A150B11E6C0}" dt="2022-06-29T07:34:26.099" v="314" actId="1076"/>
          <ac:spMkLst>
            <pc:docMk/>
            <pc:sldMk cId="3755743342" sldId="279"/>
            <ac:spMk id="7" creationId="{CD9DC477-83C8-1865-19B5-A115BC5A2E0D}"/>
          </ac:spMkLst>
        </pc:spChg>
        <pc:spChg chg="add mod">
          <ac:chgData name="Mie Kurazumi" userId="dcb72bd09a732535" providerId="LiveId" clId="{A6B84881-5CD3-4D65-A74A-8A150B11E6C0}" dt="2022-06-30T06:26:12.029" v="1200" actId="21"/>
          <ac:spMkLst>
            <pc:docMk/>
            <pc:sldMk cId="3755743342" sldId="279"/>
            <ac:spMk id="9" creationId="{4E94058A-8618-1E73-C3B6-92CA9EA6A7CA}"/>
          </ac:spMkLst>
        </pc:spChg>
        <pc:spChg chg="add mod">
          <ac:chgData name="Mie Kurazumi" userId="dcb72bd09a732535" providerId="LiveId" clId="{A6B84881-5CD3-4D65-A74A-8A150B11E6C0}" dt="2022-06-30T06:27:54.043" v="1223" actId="1076"/>
          <ac:spMkLst>
            <pc:docMk/>
            <pc:sldMk cId="3755743342" sldId="279"/>
            <ac:spMk id="10" creationId="{1F8D0964-D635-46C9-0B9E-F42C966C0D5A}"/>
          </ac:spMkLst>
        </pc:spChg>
        <pc:spChg chg="add mod">
          <ac:chgData name="Mie Kurazumi" userId="dcb72bd09a732535" providerId="LiveId" clId="{A6B84881-5CD3-4D65-A74A-8A150B11E6C0}" dt="2022-06-30T06:27:49.523" v="1222" actId="1076"/>
          <ac:spMkLst>
            <pc:docMk/>
            <pc:sldMk cId="3755743342" sldId="279"/>
            <ac:spMk id="11" creationId="{498043E9-4439-38FA-F180-23CDE5FEA937}"/>
          </ac:spMkLst>
        </pc:spChg>
        <pc:spChg chg="add mod">
          <ac:chgData name="Mie Kurazumi" userId="dcb72bd09a732535" providerId="LiveId" clId="{A6B84881-5CD3-4D65-A74A-8A150B11E6C0}" dt="2022-06-30T06:28:01.123" v="1225" actId="1076"/>
          <ac:spMkLst>
            <pc:docMk/>
            <pc:sldMk cId="3755743342" sldId="279"/>
            <ac:spMk id="12" creationId="{BE0A3F76-FB3A-D55F-4C31-89361B6CDBD9}"/>
          </ac:spMkLst>
        </pc:spChg>
        <pc:spChg chg="add mod">
          <ac:chgData name="Mie Kurazumi" userId="dcb72bd09a732535" providerId="LiveId" clId="{A6B84881-5CD3-4D65-A74A-8A150B11E6C0}" dt="2022-06-30T06:27:57.823" v="1224" actId="1076"/>
          <ac:spMkLst>
            <pc:docMk/>
            <pc:sldMk cId="3755743342" sldId="279"/>
            <ac:spMk id="13" creationId="{7CC29747-7B0B-2F2A-CCFF-1683D13DAD39}"/>
          </ac:spMkLst>
        </pc:spChg>
        <pc:spChg chg="add mod">
          <ac:chgData name="Mie Kurazumi" userId="dcb72bd09a732535" providerId="LiveId" clId="{A6B84881-5CD3-4D65-A74A-8A150B11E6C0}" dt="2022-06-30T06:28:04.519" v="1226" actId="1076"/>
          <ac:spMkLst>
            <pc:docMk/>
            <pc:sldMk cId="3755743342" sldId="279"/>
            <ac:spMk id="14" creationId="{CA7CEE0B-D100-B416-904A-0E561FB9CC03}"/>
          </ac:spMkLst>
        </pc:spChg>
        <pc:spChg chg="add mod">
          <ac:chgData name="Mie Kurazumi" userId="dcb72bd09a732535" providerId="LiveId" clId="{A6B84881-5CD3-4D65-A74A-8A150B11E6C0}" dt="2022-06-30T06:35:49.348" v="1280" actId="1582"/>
          <ac:spMkLst>
            <pc:docMk/>
            <pc:sldMk cId="3755743342" sldId="279"/>
            <ac:spMk id="16" creationId="{26C0DA21-958C-F8C0-1043-4812D6378834}"/>
          </ac:spMkLst>
        </pc:spChg>
        <pc:spChg chg="add mod">
          <ac:chgData name="Mie Kurazumi" userId="dcb72bd09a732535" providerId="LiveId" clId="{A6B84881-5CD3-4D65-A74A-8A150B11E6C0}" dt="2022-06-30T06:36:01.804" v="1283" actId="14100"/>
          <ac:spMkLst>
            <pc:docMk/>
            <pc:sldMk cId="3755743342" sldId="279"/>
            <ac:spMk id="17" creationId="{854662C9-5881-F6C2-BAA8-A69E77B7C71E}"/>
          </ac:spMkLst>
        </pc:spChg>
        <pc:picChg chg="add del mod">
          <ac:chgData name="Mie Kurazumi" userId="dcb72bd09a732535" providerId="LiveId" clId="{A6B84881-5CD3-4D65-A74A-8A150B11E6C0}" dt="2022-06-30T06:35:29.974" v="1276"/>
          <ac:picMkLst>
            <pc:docMk/>
            <pc:sldMk cId="3755743342" sldId="279"/>
            <ac:picMk id="15" creationId="{C934FC5B-B994-79C6-92FB-1F69F1D8EA95}"/>
          </ac:picMkLst>
        </pc:picChg>
      </pc:sldChg>
      <pc:sldChg chg="addSp delSp modSp mod">
        <pc:chgData name="Mie Kurazumi" userId="dcb72bd09a732535" providerId="LiveId" clId="{A6B84881-5CD3-4D65-A74A-8A150B11E6C0}" dt="2022-06-30T06:36:31.349" v="1292" actId="14100"/>
        <pc:sldMkLst>
          <pc:docMk/>
          <pc:sldMk cId="2685349374" sldId="280"/>
        </pc:sldMkLst>
        <pc:spChg chg="add del mod">
          <ac:chgData name="Mie Kurazumi" userId="dcb72bd09a732535" providerId="LiveId" clId="{A6B84881-5CD3-4D65-A74A-8A150B11E6C0}" dt="2022-06-30T06:27:35.953" v="1219" actId="21"/>
          <ac:spMkLst>
            <pc:docMk/>
            <pc:sldMk cId="2685349374" sldId="280"/>
            <ac:spMk id="3" creationId="{C8D5871C-EAF7-BEB0-18D3-E496A4386F94}"/>
          </ac:spMkLst>
        </pc:spChg>
        <pc:spChg chg="add del mod">
          <ac:chgData name="Mie Kurazumi" userId="dcb72bd09a732535" providerId="LiveId" clId="{A6B84881-5CD3-4D65-A74A-8A150B11E6C0}" dt="2022-06-30T06:27:35.953" v="1219" actId="21"/>
          <ac:spMkLst>
            <pc:docMk/>
            <pc:sldMk cId="2685349374" sldId="280"/>
            <ac:spMk id="5" creationId="{8AEA9B22-0A9E-A05A-6863-F9B778DAFEC7}"/>
          </ac:spMkLst>
        </pc:spChg>
        <pc:spChg chg="add del mod">
          <ac:chgData name="Mie Kurazumi" userId="dcb72bd09a732535" providerId="LiveId" clId="{A6B84881-5CD3-4D65-A74A-8A150B11E6C0}" dt="2022-06-30T06:27:35.953" v="1219" actId="21"/>
          <ac:spMkLst>
            <pc:docMk/>
            <pc:sldMk cId="2685349374" sldId="280"/>
            <ac:spMk id="7" creationId="{BD666340-F9D3-52D0-39B8-EC88B6E3EF24}"/>
          </ac:spMkLst>
        </pc:spChg>
        <pc:spChg chg="add mod">
          <ac:chgData name="Mie Kurazumi" userId="dcb72bd09a732535" providerId="LiveId" clId="{A6B84881-5CD3-4D65-A74A-8A150B11E6C0}" dt="2022-06-30T06:34:08.025" v="1248" actId="1076"/>
          <ac:spMkLst>
            <pc:docMk/>
            <pc:sldMk cId="2685349374" sldId="280"/>
            <ac:spMk id="9" creationId="{E8E376AD-30E6-A32B-8680-C2CB5169E624}"/>
          </ac:spMkLst>
        </pc:spChg>
        <pc:spChg chg="add mod">
          <ac:chgData name="Mie Kurazumi" userId="dcb72bd09a732535" providerId="LiveId" clId="{A6B84881-5CD3-4D65-A74A-8A150B11E6C0}" dt="2022-06-30T06:33:54.563" v="1246" actId="207"/>
          <ac:spMkLst>
            <pc:docMk/>
            <pc:sldMk cId="2685349374" sldId="280"/>
            <ac:spMk id="11" creationId="{44C69527-7272-A14E-86AE-C9F7AD69F16C}"/>
          </ac:spMkLst>
        </pc:spChg>
        <pc:spChg chg="add mod">
          <ac:chgData name="Mie Kurazumi" userId="dcb72bd09a732535" providerId="LiveId" clId="{A6B84881-5CD3-4D65-A74A-8A150B11E6C0}" dt="2022-06-30T06:34:10.285" v="1249" actId="1076"/>
          <ac:spMkLst>
            <pc:docMk/>
            <pc:sldMk cId="2685349374" sldId="280"/>
            <ac:spMk id="13" creationId="{BC4D8014-81D5-FD48-3A5D-65636953C207}"/>
          </ac:spMkLst>
        </pc:spChg>
        <pc:spChg chg="add mod">
          <ac:chgData name="Mie Kurazumi" userId="dcb72bd09a732535" providerId="LiveId" clId="{A6B84881-5CD3-4D65-A74A-8A150B11E6C0}" dt="2022-06-30T06:34:14.928" v="1250" actId="1076"/>
          <ac:spMkLst>
            <pc:docMk/>
            <pc:sldMk cId="2685349374" sldId="280"/>
            <ac:spMk id="15" creationId="{12AA17FC-5265-44F9-B40F-C4042BD6249A}"/>
          </ac:spMkLst>
        </pc:spChg>
        <pc:spChg chg="add mod">
          <ac:chgData name="Mie Kurazumi" userId="dcb72bd09a732535" providerId="LiveId" clId="{A6B84881-5CD3-4D65-A74A-8A150B11E6C0}" dt="2022-06-30T06:34:17.860" v="1251" actId="1076"/>
          <ac:spMkLst>
            <pc:docMk/>
            <pc:sldMk cId="2685349374" sldId="280"/>
            <ac:spMk id="17" creationId="{6596391D-043D-0262-3116-D0F30CB0DC10}"/>
          </ac:spMkLst>
        </pc:spChg>
        <pc:spChg chg="add mod">
          <ac:chgData name="Mie Kurazumi" userId="dcb72bd09a732535" providerId="LiveId" clId="{A6B84881-5CD3-4D65-A74A-8A150B11E6C0}" dt="2022-06-30T06:34:20.904" v="1252" actId="1076"/>
          <ac:spMkLst>
            <pc:docMk/>
            <pc:sldMk cId="2685349374" sldId="280"/>
            <ac:spMk id="19" creationId="{608125D2-16D1-613B-D31A-1113A22095FD}"/>
          </ac:spMkLst>
        </pc:spChg>
        <pc:spChg chg="add mod">
          <ac:chgData name="Mie Kurazumi" userId="dcb72bd09a732535" providerId="LiveId" clId="{A6B84881-5CD3-4D65-A74A-8A150B11E6C0}" dt="2022-06-30T06:36:14.300" v="1286" actId="14100"/>
          <ac:spMkLst>
            <pc:docMk/>
            <pc:sldMk cId="2685349374" sldId="280"/>
            <ac:spMk id="20" creationId="{6A227B77-DC32-B804-5D4A-EBFFF5ECE746}"/>
          </ac:spMkLst>
        </pc:spChg>
        <pc:spChg chg="add mod">
          <ac:chgData name="Mie Kurazumi" userId="dcb72bd09a732535" providerId="LiveId" clId="{A6B84881-5CD3-4D65-A74A-8A150B11E6C0}" dt="2022-06-30T06:36:22.848" v="1289" actId="14100"/>
          <ac:spMkLst>
            <pc:docMk/>
            <pc:sldMk cId="2685349374" sldId="280"/>
            <ac:spMk id="21" creationId="{90DCEC9F-A7C8-60ED-6F72-5D517A9F9871}"/>
          </ac:spMkLst>
        </pc:spChg>
        <pc:spChg chg="add mod">
          <ac:chgData name="Mie Kurazumi" userId="dcb72bd09a732535" providerId="LiveId" clId="{A6B84881-5CD3-4D65-A74A-8A150B11E6C0}" dt="2022-06-30T06:36:31.349" v="1292" actId="14100"/>
          <ac:spMkLst>
            <pc:docMk/>
            <pc:sldMk cId="2685349374" sldId="280"/>
            <ac:spMk id="22" creationId="{91A3038B-F0AD-D1A9-3AAD-277E09FA19D3}"/>
          </ac:spMkLst>
        </pc:spChg>
      </pc:sldChg>
      <pc:sldChg chg="addSp modSp mod">
        <pc:chgData name="Mie Kurazumi" userId="dcb72bd09a732535" providerId="LiveId" clId="{A6B84881-5CD3-4D65-A74A-8A150B11E6C0}" dt="2022-06-29T07:57:00.264" v="529" actId="1076"/>
        <pc:sldMkLst>
          <pc:docMk/>
          <pc:sldMk cId="722963266" sldId="281"/>
        </pc:sldMkLst>
        <pc:spChg chg="mod">
          <ac:chgData name="Mie Kurazumi" userId="dcb72bd09a732535" providerId="LiveId" clId="{A6B84881-5CD3-4D65-A74A-8A150B11E6C0}" dt="2022-06-29T07:57:00.264" v="529" actId="1076"/>
          <ac:spMkLst>
            <pc:docMk/>
            <pc:sldMk cId="722963266" sldId="281"/>
            <ac:spMk id="2" creationId="{6D46E45F-158A-4929-B19D-9269C37B79AD}"/>
          </ac:spMkLst>
        </pc:spChg>
        <pc:spChg chg="add mod">
          <ac:chgData name="Mie Kurazumi" userId="dcb72bd09a732535" providerId="LiveId" clId="{A6B84881-5CD3-4D65-A74A-8A150B11E6C0}" dt="2022-06-29T07:56:39.391" v="526" actId="2710"/>
          <ac:spMkLst>
            <pc:docMk/>
            <pc:sldMk cId="722963266" sldId="281"/>
            <ac:spMk id="4" creationId="{E647BB6A-F561-B62E-478E-413138AB8195}"/>
          </ac:spMkLst>
        </pc:spChg>
        <pc:spChg chg="add mod">
          <ac:chgData name="Mie Kurazumi" userId="dcb72bd09a732535" providerId="LiveId" clId="{A6B84881-5CD3-4D65-A74A-8A150B11E6C0}" dt="2022-06-29T07:56:44.580" v="528" actId="2710"/>
          <ac:spMkLst>
            <pc:docMk/>
            <pc:sldMk cId="722963266" sldId="281"/>
            <ac:spMk id="6" creationId="{4C082F1A-E326-8E95-156D-9F62E8ED9315}"/>
          </ac:spMkLst>
        </pc:spChg>
        <pc:spChg chg="add mod">
          <ac:chgData name="Mie Kurazumi" userId="dcb72bd09a732535" providerId="LiveId" clId="{A6B84881-5CD3-4D65-A74A-8A150B11E6C0}" dt="2022-06-29T07:41:02.827" v="343" actId="14100"/>
          <ac:spMkLst>
            <pc:docMk/>
            <pc:sldMk cId="722963266" sldId="281"/>
            <ac:spMk id="8" creationId="{D2AFC39D-8961-1E53-5181-B7C966A17506}"/>
          </ac:spMkLst>
        </pc:spChg>
        <pc:spChg chg="add mod">
          <ac:chgData name="Mie Kurazumi" userId="dcb72bd09a732535" providerId="LiveId" clId="{A6B84881-5CD3-4D65-A74A-8A150B11E6C0}" dt="2022-06-29T07:41:25.065" v="345" actId="1076"/>
          <ac:spMkLst>
            <pc:docMk/>
            <pc:sldMk cId="722963266" sldId="281"/>
            <ac:spMk id="9" creationId="{69CA0D9F-DC63-9529-34B6-4E11BDFA4F3C}"/>
          </ac:spMkLst>
        </pc:spChg>
        <pc:graphicFrameChg chg="add mod">
          <ac:chgData name="Mie Kurazumi" userId="dcb72bd09a732535" providerId="LiveId" clId="{A6B84881-5CD3-4D65-A74A-8A150B11E6C0}" dt="2022-06-29T07:41:02.827" v="343" actId="14100"/>
          <ac:graphicFrameMkLst>
            <pc:docMk/>
            <pc:sldMk cId="722963266" sldId="281"/>
            <ac:graphicFrameMk id="7" creationId="{1E9666DB-CDB5-2375-0C74-F784B946B793}"/>
          </ac:graphicFrameMkLst>
        </pc:graphicFrameChg>
        <pc:graphicFrameChg chg="add mod modGraphic">
          <ac:chgData name="Mie Kurazumi" userId="dcb72bd09a732535" providerId="LiveId" clId="{A6B84881-5CD3-4D65-A74A-8A150B11E6C0}" dt="2022-06-29T07:41:56.107" v="351" actId="14734"/>
          <ac:graphicFrameMkLst>
            <pc:docMk/>
            <pc:sldMk cId="722963266" sldId="281"/>
            <ac:graphicFrameMk id="10" creationId="{5CACF7B0-DD2F-1D05-9417-BC999533EDDF}"/>
          </ac:graphicFrameMkLst>
        </pc:graphicFrameChg>
      </pc:sldChg>
      <pc:sldChg chg="addSp modSp mod">
        <pc:chgData name="Mie Kurazumi" userId="dcb72bd09a732535" providerId="LiveId" clId="{A6B84881-5CD3-4D65-A74A-8A150B11E6C0}" dt="2022-06-29T07:57:20.205" v="534" actId="207"/>
        <pc:sldMkLst>
          <pc:docMk/>
          <pc:sldMk cId="119105290" sldId="282"/>
        </pc:sldMkLst>
        <pc:spChg chg="add mod">
          <ac:chgData name="Mie Kurazumi" userId="dcb72bd09a732535" providerId="LiveId" clId="{A6B84881-5CD3-4D65-A74A-8A150B11E6C0}" dt="2022-06-29T07:42:42.852" v="353" actId="1076"/>
          <ac:spMkLst>
            <pc:docMk/>
            <pc:sldMk cId="119105290" sldId="282"/>
            <ac:spMk id="7" creationId="{D0E68CC8-C236-C5CF-F35F-33A5EB17B23F}"/>
          </ac:spMkLst>
        </pc:spChg>
        <pc:spChg chg="add mod">
          <ac:chgData name="Mie Kurazumi" userId="dcb72bd09a732535" providerId="LiveId" clId="{A6B84881-5CD3-4D65-A74A-8A150B11E6C0}" dt="2022-06-29T07:57:20.205" v="534" actId="207"/>
          <ac:spMkLst>
            <pc:docMk/>
            <pc:sldMk cId="119105290" sldId="282"/>
            <ac:spMk id="9" creationId="{195CE2BC-2553-0132-E23E-9F028C8EBBD5}"/>
          </ac:spMkLst>
        </pc:spChg>
      </pc:sldChg>
      <pc:sldChg chg="addSp modSp mod">
        <pc:chgData name="Mie Kurazumi" userId="dcb72bd09a732535" providerId="LiveId" clId="{A6B84881-5CD3-4D65-A74A-8A150B11E6C0}" dt="2022-06-30T03:59:12.580" v="778" actId="14100"/>
        <pc:sldMkLst>
          <pc:docMk/>
          <pc:sldMk cId="2184209414" sldId="283"/>
        </pc:sldMkLst>
        <pc:spChg chg="add mod">
          <ac:chgData name="Mie Kurazumi" userId="dcb72bd09a732535" providerId="LiveId" clId="{A6B84881-5CD3-4D65-A74A-8A150B11E6C0}" dt="2022-06-30T03:56:52.792" v="753" actId="1076"/>
          <ac:spMkLst>
            <pc:docMk/>
            <pc:sldMk cId="2184209414" sldId="283"/>
            <ac:spMk id="2" creationId="{14E4B4F0-FDC1-8417-8D9D-69591F9E44C7}"/>
          </ac:spMkLst>
        </pc:spChg>
        <pc:spChg chg="add mod">
          <ac:chgData name="Mie Kurazumi" userId="dcb72bd09a732535" providerId="LiveId" clId="{A6B84881-5CD3-4D65-A74A-8A150B11E6C0}" dt="2022-06-30T03:56:52.792" v="753" actId="1076"/>
          <ac:spMkLst>
            <pc:docMk/>
            <pc:sldMk cId="2184209414" sldId="283"/>
            <ac:spMk id="3" creationId="{44950AE1-A8E0-DA9F-F962-535FD4A365D6}"/>
          </ac:spMkLst>
        </pc:spChg>
        <pc:spChg chg="add mod">
          <ac:chgData name="Mie Kurazumi" userId="dcb72bd09a732535" providerId="LiveId" clId="{A6B84881-5CD3-4D65-A74A-8A150B11E6C0}" dt="2022-06-30T03:56:46.896" v="752" actId="1076"/>
          <ac:spMkLst>
            <pc:docMk/>
            <pc:sldMk cId="2184209414" sldId="283"/>
            <ac:spMk id="4" creationId="{4DB83A54-7B51-7C48-00A0-D737011DC028}"/>
          </ac:spMkLst>
        </pc:spChg>
        <pc:spChg chg="add mod">
          <ac:chgData name="Mie Kurazumi" userId="dcb72bd09a732535" providerId="LiveId" clId="{A6B84881-5CD3-4D65-A74A-8A150B11E6C0}" dt="2022-06-30T03:56:46.896" v="752" actId="1076"/>
          <ac:spMkLst>
            <pc:docMk/>
            <pc:sldMk cId="2184209414" sldId="283"/>
            <ac:spMk id="5" creationId="{A67E9DF0-F9A4-2960-9C06-88DA56E0B055}"/>
          </ac:spMkLst>
        </pc:spChg>
        <pc:spChg chg="add mod">
          <ac:chgData name="Mie Kurazumi" userId="dcb72bd09a732535" providerId="LiveId" clId="{A6B84881-5CD3-4D65-A74A-8A150B11E6C0}" dt="2022-06-30T03:57:14.316" v="757" actId="1076"/>
          <ac:spMkLst>
            <pc:docMk/>
            <pc:sldMk cId="2184209414" sldId="283"/>
            <ac:spMk id="6" creationId="{BDF7E978-FA43-C249-0918-6883106EA18D}"/>
          </ac:spMkLst>
        </pc:spChg>
        <pc:spChg chg="add mod">
          <ac:chgData name="Mie Kurazumi" userId="dcb72bd09a732535" providerId="LiveId" clId="{A6B84881-5CD3-4D65-A74A-8A150B11E6C0}" dt="2022-06-30T03:57:14.316" v="757" actId="1076"/>
          <ac:spMkLst>
            <pc:docMk/>
            <pc:sldMk cId="2184209414" sldId="283"/>
            <ac:spMk id="7" creationId="{B3BE932E-77C6-5AE9-68B9-8AEE4673E67C}"/>
          </ac:spMkLst>
        </pc:spChg>
        <pc:spChg chg="add mod">
          <ac:chgData name="Mie Kurazumi" userId="dcb72bd09a732535" providerId="LiveId" clId="{A6B84881-5CD3-4D65-A74A-8A150B11E6C0}" dt="2022-06-30T03:57:20.532" v="758" actId="1076"/>
          <ac:spMkLst>
            <pc:docMk/>
            <pc:sldMk cId="2184209414" sldId="283"/>
            <ac:spMk id="8" creationId="{6154EF73-F237-9DC9-6387-6F625B3B9478}"/>
          </ac:spMkLst>
        </pc:spChg>
        <pc:spChg chg="add mod">
          <ac:chgData name="Mie Kurazumi" userId="dcb72bd09a732535" providerId="LiveId" clId="{A6B84881-5CD3-4D65-A74A-8A150B11E6C0}" dt="2022-06-30T03:57:20.532" v="758" actId="1076"/>
          <ac:spMkLst>
            <pc:docMk/>
            <pc:sldMk cId="2184209414" sldId="283"/>
            <ac:spMk id="9" creationId="{9829CC3A-5058-2FBB-4FBB-F5FDA02ACC62}"/>
          </ac:spMkLst>
        </pc:spChg>
        <pc:spChg chg="add mod">
          <ac:chgData name="Mie Kurazumi" userId="dcb72bd09a732535" providerId="LiveId" clId="{A6B84881-5CD3-4D65-A74A-8A150B11E6C0}" dt="2022-06-30T03:59:04.409" v="776" actId="1076"/>
          <ac:spMkLst>
            <pc:docMk/>
            <pc:sldMk cId="2184209414" sldId="283"/>
            <ac:spMk id="10" creationId="{34F6647B-CC41-E6EB-B561-183C7F29F2D1}"/>
          </ac:spMkLst>
        </pc:spChg>
        <pc:spChg chg="add mod">
          <ac:chgData name="Mie Kurazumi" userId="dcb72bd09a732535" providerId="LiveId" clId="{A6B84881-5CD3-4D65-A74A-8A150B11E6C0}" dt="2022-06-30T03:57:52.050" v="763" actId="13926"/>
          <ac:spMkLst>
            <pc:docMk/>
            <pc:sldMk cId="2184209414" sldId="283"/>
            <ac:spMk id="12" creationId="{5C46DC7F-6A69-13D9-47C1-96A11BEDB14F}"/>
          </ac:spMkLst>
        </pc:spChg>
        <pc:spChg chg="add mod">
          <ac:chgData name="Mie Kurazumi" userId="dcb72bd09a732535" providerId="LiveId" clId="{A6B84881-5CD3-4D65-A74A-8A150B11E6C0}" dt="2022-06-30T03:58:26.777" v="768" actId="2711"/>
          <ac:spMkLst>
            <pc:docMk/>
            <pc:sldMk cId="2184209414" sldId="283"/>
            <ac:spMk id="14" creationId="{A26682D8-B5B7-EB88-A8DD-75C33EB11B7D}"/>
          </ac:spMkLst>
        </pc:spChg>
        <pc:spChg chg="add mod">
          <ac:chgData name="Mie Kurazumi" userId="dcb72bd09a732535" providerId="LiveId" clId="{A6B84881-5CD3-4D65-A74A-8A150B11E6C0}" dt="2022-06-30T03:58:53.176" v="772" actId="1076"/>
          <ac:spMkLst>
            <pc:docMk/>
            <pc:sldMk cId="2184209414" sldId="283"/>
            <ac:spMk id="15" creationId="{073A2CCC-C6FC-AC25-25E8-AE93A0821978}"/>
          </ac:spMkLst>
        </pc:spChg>
        <pc:spChg chg="add mod">
          <ac:chgData name="Mie Kurazumi" userId="dcb72bd09a732535" providerId="LiveId" clId="{A6B84881-5CD3-4D65-A74A-8A150B11E6C0}" dt="2022-06-30T03:59:12.580" v="778" actId="14100"/>
          <ac:spMkLst>
            <pc:docMk/>
            <pc:sldMk cId="2184209414" sldId="283"/>
            <ac:spMk id="16" creationId="{E488BAC0-AAFE-30C1-C220-1F949082635C}"/>
          </ac:spMkLst>
        </pc:spChg>
      </pc:sldChg>
      <pc:sldChg chg="addSp modSp mod">
        <pc:chgData name="Mie Kurazumi" userId="dcb72bd09a732535" providerId="LiveId" clId="{A6B84881-5CD3-4D65-A74A-8A150B11E6C0}" dt="2022-06-29T07:57:51.548" v="541" actId="1076"/>
        <pc:sldMkLst>
          <pc:docMk/>
          <pc:sldMk cId="4140057419" sldId="284"/>
        </pc:sldMkLst>
        <pc:spChg chg="add mod">
          <ac:chgData name="Mie Kurazumi" userId="dcb72bd09a732535" providerId="LiveId" clId="{A6B84881-5CD3-4D65-A74A-8A150B11E6C0}" dt="2022-06-29T07:57:30.346" v="536" actId="2710"/>
          <ac:spMkLst>
            <pc:docMk/>
            <pc:sldMk cId="4140057419" sldId="284"/>
            <ac:spMk id="4" creationId="{FDF7D30F-F6B1-81CD-ED6E-81CD4F416950}"/>
          </ac:spMkLst>
        </pc:spChg>
        <pc:spChg chg="add mod">
          <ac:chgData name="Mie Kurazumi" userId="dcb72bd09a732535" providerId="LiveId" clId="{A6B84881-5CD3-4D65-A74A-8A150B11E6C0}" dt="2022-06-29T07:57:39.479" v="538" actId="2710"/>
          <ac:spMkLst>
            <pc:docMk/>
            <pc:sldMk cId="4140057419" sldId="284"/>
            <ac:spMk id="6" creationId="{0517B893-3B0F-559A-F034-EF37D26C6E08}"/>
          </ac:spMkLst>
        </pc:spChg>
        <pc:spChg chg="add mod">
          <ac:chgData name="Mie Kurazumi" userId="dcb72bd09a732535" providerId="LiveId" clId="{A6B84881-5CD3-4D65-A74A-8A150B11E6C0}" dt="2022-06-29T07:57:43.120" v="539" actId="1076"/>
          <ac:spMkLst>
            <pc:docMk/>
            <pc:sldMk cId="4140057419" sldId="284"/>
            <ac:spMk id="8" creationId="{707F9FCF-575D-03B5-9F6B-EBB18CB5246D}"/>
          </ac:spMkLst>
        </pc:spChg>
        <pc:graphicFrameChg chg="add mod modGraphic">
          <ac:chgData name="Mie Kurazumi" userId="dcb72bd09a732535" providerId="LiveId" clId="{A6B84881-5CD3-4D65-A74A-8A150B11E6C0}" dt="2022-06-29T07:57:51.548" v="541" actId="1076"/>
          <ac:graphicFrameMkLst>
            <pc:docMk/>
            <pc:sldMk cId="4140057419" sldId="284"/>
            <ac:graphicFrameMk id="7" creationId="{F3EAFA45-2E8B-268E-6461-AA36AD1D91F7}"/>
          </ac:graphicFrameMkLst>
        </pc:graphicFrameChg>
        <pc:graphicFrameChg chg="add mod modGraphic">
          <ac:chgData name="Mie Kurazumi" userId="dcb72bd09a732535" providerId="LiveId" clId="{A6B84881-5CD3-4D65-A74A-8A150B11E6C0}" dt="2022-06-29T07:57:46.436" v="540" actId="1076"/>
          <ac:graphicFrameMkLst>
            <pc:docMk/>
            <pc:sldMk cId="4140057419" sldId="284"/>
            <ac:graphicFrameMk id="9" creationId="{9063060A-F84E-1670-F4CF-064628F40792}"/>
          </ac:graphicFrameMkLst>
        </pc:graphicFrameChg>
      </pc:sldChg>
      <pc:sldChg chg="addSp modSp mod">
        <pc:chgData name="Mie Kurazumi" userId="dcb72bd09a732535" providerId="LiveId" clId="{A6B84881-5CD3-4D65-A74A-8A150B11E6C0}" dt="2022-06-30T03:53:57.501" v="737" actId="1582"/>
        <pc:sldMkLst>
          <pc:docMk/>
          <pc:sldMk cId="1183788634" sldId="285"/>
        </pc:sldMkLst>
        <pc:spChg chg="add mod">
          <ac:chgData name="Mie Kurazumi" userId="dcb72bd09a732535" providerId="LiveId" clId="{A6B84881-5CD3-4D65-A74A-8A150B11E6C0}" dt="2022-06-30T03:53:57.501" v="737" actId="1582"/>
          <ac:spMkLst>
            <pc:docMk/>
            <pc:sldMk cId="1183788634" sldId="285"/>
            <ac:spMk id="6" creationId="{44F0F3A4-7EBD-08E6-6555-2738CD61E007}"/>
          </ac:spMkLst>
        </pc:spChg>
        <pc:spChg chg="add mod">
          <ac:chgData name="Mie Kurazumi" userId="dcb72bd09a732535" providerId="LiveId" clId="{A6B84881-5CD3-4D65-A74A-8A150B11E6C0}" dt="2022-06-29T07:45:00.508" v="395" actId="1076"/>
          <ac:spMkLst>
            <pc:docMk/>
            <pc:sldMk cId="1183788634" sldId="285"/>
            <ac:spMk id="7" creationId="{3F6F630F-6775-D5CB-F778-0F32052BAAB4}"/>
          </ac:spMkLst>
        </pc:spChg>
        <pc:spChg chg="add mod">
          <ac:chgData name="Mie Kurazumi" userId="dcb72bd09a732535" providerId="LiveId" clId="{A6B84881-5CD3-4D65-A74A-8A150B11E6C0}" dt="2022-06-30T03:53:39.734" v="733" actId="2711"/>
          <ac:spMkLst>
            <pc:docMk/>
            <pc:sldMk cId="1183788634" sldId="285"/>
            <ac:spMk id="9" creationId="{567AB17C-6A69-912B-6089-C14473E4C62C}"/>
          </ac:spMkLst>
        </pc:spChg>
      </pc:sldChg>
      <pc:sldChg chg="del">
        <pc:chgData name="Mie Kurazumi" userId="dcb72bd09a732535" providerId="LiveId" clId="{A6B84881-5CD3-4D65-A74A-8A150B11E6C0}" dt="2022-06-30T03:54:03.207" v="738" actId="2696"/>
        <pc:sldMkLst>
          <pc:docMk/>
          <pc:sldMk cId="3965123482" sldId="286"/>
        </pc:sldMkLst>
      </pc:sldChg>
      <pc:sldChg chg="addSp modSp new mod">
        <pc:chgData name="Mie Kurazumi" userId="dcb72bd09a732535" providerId="LiveId" clId="{A6B84881-5CD3-4D65-A74A-8A150B11E6C0}" dt="2022-06-30T06:19:15.426" v="1167" actId="1076"/>
        <pc:sldMkLst>
          <pc:docMk/>
          <pc:sldMk cId="2084233077" sldId="287"/>
        </pc:sldMkLst>
        <pc:spChg chg="add mod">
          <ac:chgData name="Mie Kurazumi" userId="dcb72bd09a732535" providerId="LiveId" clId="{A6B84881-5CD3-4D65-A74A-8A150B11E6C0}" dt="2022-06-30T06:09:07.980" v="1126" actId="20577"/>
          <ac:spMkLst>
            <pc:docMk/>
            <pc:sldMk cId="2084233077" sldId="287"/>
            <ac:spMk id="3" creationId="{B609F6ED-823A-AB74-22F8-1AB64412CC9E}"/>
          </ac:spMkLst>
        </pc:spChg>
        <pc:spChg chg="add mod">
          <ac:chgData name="Mie Kurazumi" userId="dcb72bd09a732535" providerId="LiveId" clId="{A6B84881-5CD3-4D65-A74A-8A150B11E6C0}" dt="2022-06-30T06:18:58.128" v="1164" actId="1076"/>
          <ac:spMkLst>
            <pc:docMk/>
            <pc:sldMk cId="2084233077" sldId="287"/>
            <ac:spMk id="5" creationId="{D2474C1C-2FE8-3E30-C0D3-518848AB36AE}"/>
          </ac:spMkLst>
        </pc:spChg>
        <pc:spChg chg="add mod">
          <ac:chgData name="Mie Kurazumi" userId="dcb72bd09a732535" providerId="LiveId" clId="{A6B84881-5CD3-4D65-A74A-8A150B11E6C0}" dt="2022-06-30T06:19:15.426" v="1167" actId="1076"/>
          <ac:spMkLst>
            <pc:docMk/>
            <pc:sldMk cId="2084233077" sldId="287"/>
            <ac:spMk id="7" creationId="{E123FD79-7EAA-9141-BA72-70F5419EEDDD}"/>
          </ac:spMkLst>
        </pc:spChg>
        <pc:spChg chg="add mod">
          <ac:chgData name="Mie Kurazumi" userId="dcb72bd09a732535" providerId="LiveId" clId="{A6B84881-5CD3-4D65-A74A-8A150B11E6C0}" dt="2022-06-30T06:19:09.098" v="1166" actId="1076"/>
          <ac:spMkLst>
            <pc:docMk/>
            <pc:sldMk cId="2084233077" sldId="287"/>
            <ac:spMk id="9" creationId="{1636AD45-FBA2-43AA-7C57-FAE9E096F78F}"/>
          </ac:spMkLst>
        </pc:spChg>
        <pc:spChg chg="add mod">
          <ac:chgData name="Mie Kurazumi" userId="dcb72bd09a732535" providerId="LiveId" clId="{A6B84881-5CD3-4D65-A74A-8A150B11E6C0}" dt="2022-06-30T06:19:04.102" v="1165" actId="14100"/>
          <ac:spMkLst>
            <pc:docMk/>
            <pc:sldMk cId="2084233077" sldId="287"/>
            <ac:spMk id="10" creationId="{79B64F7D-74A3-C6F6-44BC-4605A90D2F11}"/>
          </ac:spMkLst>
        </pc:spChg>
        <pc:spChg chg="add mod">
          <ac:chgData name="Mie Kurazumi" userId="dcb72bd09a732535" providerId="LiveId" clId="{A6B84881-5CD3-4D65-A74A-8A150B11E6C0}" dt="2022-06-30T06:19:15.426" v="1167" actId="1076"/>
          <ac:spMkLst>
            <pc:docMk/>
            <pc:sldMk cId="2084233077" sldId="287"/>
            <ac:spMk id="11" creationId="{F0DCE438-2618-A7EB-4C87-3C557F76A645}"/>
          </ac:spMkLst>
        </pc:spChg>
        <pc:spChg chg="add mod">
          <ac:chgData name="Mie Kurazumi" userId="dcb72bd09a732535" providerId="LiveId" clId="{A6B84881-5CD3-4D65-A74A-8A150B11E6C0}" dt="2022-06-30T06:18:51.910" v="1163" actId="1076"/>
          <ac:spMkLst>
            <pc:docMk/>
            <pc:sldMk cId="2084233077" sldId="287"/>
            <ac:spMk id="12" creationId="{DDFFCD52-CCE9-82E3-FCBA-8CFF736E35F3}"/>
          </ac:spMkLst>
        </pc:spChg>
        <pc:spChg chg="add mod">
          <ac:chgData name="Mie Kurazumi" userId="dcb72bd09a732535" providerId="LiveId" clId="{A6B84881-5CD3-4D65-A74A-8A150B11E6C0}" dt="2022-06-30T06:18:20.267" v="1158" actId="1076"/>
          <ac:spMkLst>
            <pc:docMk/>
            <pc:sldMk cId="2084233077" sldId="287"/>
            <ac:spMk id="13" creationId="{DEF65829-4907-4851-937D-FEDF577E0634}"/>
          </ac:spMkLst>
        </pc:spChg>
        <pc:spChg chg="add mod">
          <ac:chgData name="Mie Kurazumi" userId="dcb72bd09a732535" providerId="LiveId" clId="{A6B84881-5CD3-4D65-A74A-8A150B11E6C0}" dt="2022-06-30T06:18:25.250" v="1159" actId="1076"/>
          <ac:spMkLst>
            <pc:docMk/>
            <pc:sldMk cId="2084233077" sldId="287"/>
            <ac:spMk id="14" creationId="{9FAB188F-EA6A-9CC1-A99D-8FA54C6B2814}"/>
          </ac:spMkLst>
        </pc:spChg>
      </pc:sldChg>
      <pc:sldChg chg="addSp delSp modSp new del mod">
        <pc:chgData name="Mie Kurazumi" userId="dcb72bd09a732535" providerId="LiveId" clId="{A6B84881-5CD3-4D65-A74A-8A150B11E6C0}" dt="2022-06-30T06:19:19.954" v="1168" actId="2696"/>
        <pc:sldMkLst>
          <pc:docMk/>
          <pc:sldMk cId="3422026331" sldId="288"/>
        </pc:sldMkLst>
        <pc:spChg chg="add del mod">
          <ac:chgData name="Mie Kurazumi" userId="dcb72bd09a732535" providerId="LiveId" clId="{A6B84881-5CD3-4D65-A74A-8A150B11E6C0}" dt="2022-06-30T06:18:10.768" v="1156" actId="21"/>
          <ac:spMkLst>
            <pc:docMk/>
            <pc:sldMk cId="3422026331" sldId="288"/>
            <ac:spMk id="3" creationId="{51C77E93-5620-8AB3-42F0-019B06996AC8}"/>
          </ac:spMkLst>
        </pc:spChg>
        <pc:spChg chg="add del mod">
          <ac:chgData name="Mie Kurazumi" userId="dcb72bd09a732535" providerId="LiveId" clId="{A6B84881-5CD3-4D65-A74A-8A150B11E6C0}" dt="2022-06-30T06:18:10.768" v="1156" actId="21"/>
          <ac:spMkLst>
            <pc:docMk/>
            <pc:sldMk cId="3422026331" sldId="288"/>
            <ac:spMk id="5" creationId="{CDDA3E86-13CE-8289-F55F-8EA47E3993C3}"/>
          </ac:spMkLst>
        </pc:spChg>
        <pc:spChg chg="add del mod">
          <ac:chgData name="Mie Kurazumi" userId="dcb72bd09a732535" providerId="LiveId" clId="{A6B84881-5CD3-4D65-A74A-8A150B11E6C0}" dt="2022-06-30T06:18:10.768" v="1156" actId="21"/>
          <ac:spMkLst>
            <pc:docMk/>
            <pc:sldMk cId="3422026331" sldId="288"/>
            <ac:spMk id="6" creationId="{4764111C-69F2-4E9B-528C-41896E9A7B5E}"/>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C6E67A7-CA23-40ED-A0F3-F80ED84903CE}"/>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8D5167D9-0F20-43C6-A01B-4BE1B3E2FD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62970887-73A4-4D8C-9C6E-313AA9A57B05}"/>
              </a:ext>
            </a:extLst>
          </p:cNvPr>
          <p:cNvSpPr>
            <a:spLocks noGrp="1"/>
          </p:cNvSpPr>
          <p:nvPr>
            <p:ph type="dt" sz="half" idx="10"/>
          </p:nvPr>
        </p:nvSpPr>
        <p:spPr/>
        <p:txBody>
          <a:bodyPr/>
          <a:lstStyle/>
          <a:p>
            <a:fld id="{8F5A2F43-8268-4C89-94BB-A2BF57EB5B2E}" type="datetimeFigureOut">
              <a:rPr kumimoji="1" lang="ja-JP" altLang="en-US" smtClean="0"/>
              <a:t>2022/6/30</a:t>
            </a:fld>
            <a:endParaRPr kumimoji="1" lang="ja-JP" altLang="en-US"/>
          </a:p>
        </p:txBody>
      </p:sp>
      <p:sp>
        <p:nvSpPr>
          <p:cNvPr id="5" name="フッター プレースホルダー 4">
            <a:extLst>
              <a:ext uri="{FF2B5EF4-FFF2-40B4-BE49-F238E27FC236}">
                <a16:creationId xmlns:a16="http://schemas.microsoft.com/office/drawing/2014/main" id="{F512E8C2-CB63-424D-B22A-4DFC9F8E2B5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78FEF3A-BF1A-4920-A7C5-3B6E2AE6E00B}"/>
              </a:ext>
            </a:extLst>
          </p:cNvPr>
          <p:cNvSpPr>
            <a:spLocks noGrp="1"/>
          </p:cNvSpPr>
          <p:nvPr>
            <p:ph type="sldNum" sz="quarter" idx="12"/>
          </p:nvPr>
        </p:nvSpPr>
        <p:spPr/>
        <p:txBody>
          <a:bodyPr/>
          <a:lstStyle/>
          <a:p>
            <a:fld id="{B91DC095-511C-4379-BE40-C6B8305AB92E}" type="slidenum">
              <a:rPr kumimoji="1" lang="ja-JP" altLang="en-US" smtClean="0"/>
              <a:t>‹#›</a:t>
            </a:fld>
            <a:endParaRPr kumimoji="1" lang="ja-JP" altLang="en-US"/>
          </a:p>
        </p:txBody>
      </p:sp>
    </p:spTree>
    <p:extLst>
      <p:ext uri="{BB962C8B-B14F-4D97-AF65-F5344CB8AC3E}">
        <p14:creationId xmlns:p14="http://schemas.microsoft.com/office/powerpoint/2010/main" val="3630410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0770186-0D0B-4BF9-A2A5-E16153669228}"/>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955404D9-4E23-4B6E-9793-86129D44A7BD}"/>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BFE71AE4-F120-474E-8964-7AFC53E9CFFB}"/>
              </a:ext>
            </a:extLst>
          </p:cNvPr>
          <p:cNvSpPr>
            <a:spLocks noGrp="1"/>
          </p:cNvSpPr>
          <p:nvPr>
            <p:ph type="dt" sz="half" idx="10"/>
          </p:nvPr>
        </p:nvSpPr>
        <p:spPr/>
        <p:txBody>
          <a:bodyPr/>
          <a:lstStyle/>
          <a:p>
            <a:fld id="{8F5A2F43-8268-4C89-94BB-A2BF57EB5B2E}" type="datetimeFigureOut">
              <a:rPr kumimoji="1" lang="ja-JP" altLang="en-US" smtClean="0"/>
              <a:t>2022/6/30</a:t>
            </a:fld>
            <a:endParaRPr kumimoji="1" lang="ja-JP" altLang="en-US"/>
          </a:p>
        </p:txBody>
      </p:sp>
      <p:sp>
        <p:nvSpPr>
          <p:cNvPr id="5" name="フッター プレースホルダー 4">
            <a:extLst>
              <a:ext uri="{FF2B5EF4-FFF2-40B4-BE49-F238E27FC236}">
                <a16:creationId xmlns:a16="http://schemas.microsoft.com/office/drawing/2014/main" id="{7C077CEA-39EE-4F88-985F-7CDC850D843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F57C063-D199-4800-AD0C-0D952D97D824}"/>
              </a:ext>
            </a:extLst>
          </p:cNvPr>
          <p:cNvSpPr>
            <a:spLocks noGrp="1"/>
          </p:cNvSpPr>
          <p:nvPr>
            <p:ph type="sldNum" sz="quarter" idx="12"/>
          </p:nvPr>
        </p:nvSpPr>
        <p:spPr/>
        <p:txBody>
          <a:bodyPr/>
          <a:lstStyle/>
          <a:p>
            <a:fld id="{B91DC095-511C-4379-BE40-C6B8305AB92E}" type="slidenum">
              <a:rPr kumimoji="1" lang="ja-JP" altLang="en-US" smtClean="0"/>
              <a:t>‹#›</a:t>
            </a:fld>
            <a:endParaRPr kumimoji="1" lang="ja-JP" altLang="en-US"/>
          </a:p>
        </p:txBody>
      </p:sp>
    </p:spTree>
    <p:extLst>
      <p:ext uri="{BB962C8B-B14F-4D97-AF65-F5344CB8AC3E}">
        <p14:creationId xmlns:p14="http://schemas.microsoft.com/office/powerpoint/2010/main" val="4057540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9DB83BEE-C1B7-4B77-A0F2-0B48CDB2367D}"/>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CBCD4D8-3E8F-4095-B079-4B43DDC18684}"/>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92EF5F3-AF4D-4207-8231-377A2E1B2DBE}"/>
              </a:ext>
            </a:extLst>
          </p:cNvPr>
          <p:cNvSpPr>
            <a:spLocks noGrp="1"/>
          </p:cNvSpPr>
          <p:nvPr>
            <p:ph type="dt" sz="half" idx="10"/>
          </p:nvPr>
        </p:nvSpPr>
        <p:spPr/>
        <p:txBody>
          <a:bodyPr/>
          <a:lstStyle/>
          <a:p>
            <a:fld id="{8F5A2F43-8268-4C89-94BB-A2BF57EB5B2E}" type="datetimeFigureOut">
              <a:rPr kumimoji="1" lang="ja-JP" altLang="en-US" smtClean="0"/>
              <a:t>2022/6/30</a:t>
            </a:fld>
            <a:endParaRPr kumimoji="1" lang="ja-JP" altLang="en-US"/>
          </a:p>
        </p:txBody>
      </p:sp>
      <p:sp>
        <p:nvSpPr>
          <p:cNvPr id="5" name="フッター プレースホルダー 4">
            <a:extLst>
              <a:ext uri="{FF2B5EF4-FFF2-40B4-BE49-F238E27FC236}">
                <a16:creationId xmlns:a16="http://schemas.microsoft.com/office/drawing/2014/main" id="{44E49E4C-F315-4066-B92D-B3EF5E868BC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056FA02-C45C-4C41-B170-0E9A8358F0D9}"/>
              </a:ext>
            </a:extLst>
          </p:cNvPr>
          <p:cNvSpPr>
            <a:spLocks noGrp="1"/>
          </p:cNvSpPr>
          <p:nvPr>
            <p:ph type="sldNum" sz="quarter" idx="12"/>
          </p:nvPr>
        </p:nvSpPr>
        <p:spPr/>
        <p:txBody>
          <a:bodyPr/>
          <a:lstStyle/>
          <a:p>
            <a:fld id="{B91DC095-511C-4379-BE40-C6B8305AB92E}" type="slidenum">
              <a:rPr kumimoji="1" lang="ja-JP" altLang="en-US" smtClean="0"/>
              <a:t>‹#›</a:t>
            </a:fld>
            <a:endParaRPr kumimoji="1" lang="ja-JP" altLang="en-US"/>
          </a:p>
        </p:txBody>
      </p:sp>
    </p:spTree>
    <p:extLst>
      <p:ext uri="{BB962C8B-B14F-4D97-AF65-F5344CB8AC3E}">
        <p14:creationId xmlns:p14="http://schemas.microsoft.com/office/powerpoint/2010/main" val="1579504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CA3E789-0E67-47FD-8129-5231845F08C0}"/>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4C2AF88-59D4-4082-8905-199333609C8B}"/>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8557ABF-FA2C-4F27-91DC-F64533B87C4A}"/>
              </a:ext>
            </a:extLst>
          </p:cNvPr>
          <p:cNvSpPr>
            <a:spLocks noGrp="1"/>
          </p:cNvSpPr>
          <p:nvPr>
            <p:ph type="dt" sz="half" idx="10"/>
          </p:nvPr>
        </p:nvSpPr>
        <p:spPr/>
        <p:txBody>
          <a:bodyPr/>
          <a:lstStyle/>
          <a:p>
            <a:fld id="{8F5A2F43-8268-4C89-94BB-A2BF57EB5B2E}" type="datetimeFigureOut">
              <a:rPr kumimoji="1" lang="ja-JP" altLang="en-US" smtClean="0"/>
              <a:t>2022/6/30</a:t>
            </a:fld>
            <a:endParaRPr kumimoji="1" lang="ja-JP" altLang="en-US"/>
          </a:p>
        </p:txBody>
      </p:sp>
      <p:sp>
        <p:nvSpPr>
          <p:cNvPr id="5" name="フッター プレースホルダー 4">
            <a:extLst>
              <a:ext uri="{FF2B5EF4-FFF2-40B4-BE49-F238E27FC236}">
                <a16:creationId xmlns:a16="http://schemas.microsoft.com/office/drawing/2014/main" id="{8EC2E528-8724-4EA1-8CD4-2F0774AEF66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EC9F1E1-FD5C-4851-99DD-8C523EEAC0EC}"/>
              </a:ext>
            </a:extLst>
          </p:cNvPr>
          <p:cNvSpPr>
            <a:spLocks noGrp="1"/>
          </p:cNvSpPr>
          <p:nvPr>
            <p:ph type="sldNum" sz="quarter" idx="12"/>
          </p:nvPr>
        </p:nvSpPr>
        <p:spPr/>
        <p:txBody>
          <a:bodyPr/>
          <a:lstStyle/>
          <a:p>
            <a:fld id="{B91DC095-511C-4379-BE40-C6B8305AB92E}" type="slidenum">
              <a:rPr kumimoji="1" lang="ja-JP" altLang="en-US" smtClean="0"/>
              <a:t>‹#›</a:t>
            </a:fld>
            <a:endParaRPr kumimoji="1" lang="ja-JP" altLang="en-US"/>
          </a:p>
        </p:txBody>
      </p:sp>
    </p:spTree>
    <p:extLst>
      <p:ext uri="{BB962C8B-B14F-4D97-AF65-F5344CB8AC3E}">
        <p14:creationId xmlns:p14="http://schemas.microsoft.com/office/powerpoint/2010/main" val="4169188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4DEFCDD-FB06-478C-BB12-89C81AC44E62}"/>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96B8A8B-F351-4B0A-B4C5-BE1E389DA67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09348E60-3E29-4B4F-85B3-6A441FBAF1E9}"/>
              </a:ext>
            </a:extLst>
          </p:cNvPr>
          <p:cNvSpPr>
            <a:spLocks noGrp="1"/>
          </p:cNvSpPr>
          <p:nvPr>
            <p:ph type="dt" sz="half" idx="10"/>
          </p:nvPr>
        </p:nvSpPr>
        <p:spPr/>
        <p:txBody>
          <a:bodyPr/>
          <a:lstStyle/>
          <a:p>
            <a:fld id="{8F5A2F43-8268-4C89-94BB-A2BF57EB5B2E}" type="datetimeFigureOut">
              <a:rPr kumimoji="1" lang="ja-JP" altLang="en-US" smtClean="0"/>
              <a:t>2022/6/30</a:t>
            </a:fld>
            <a:endParaRPr kumimoji="1" lang="ja-JP" altLang="en-US"/>
          </a:p>
        </p:txBody>
      </p:sp>
      <p:sp>
        <p:nvSpPr>
          <p:cNvPr id="5" name="フッター プレースホルダー 4">
            <a:extLst>
              <a:ext uri="{FF2B5EF4-FFF2-40B4-BE49-F238E27FC236}">
                <a16:creationId xmlns:a16="http://schemas.microsoft.com/office/drawing/2014/main" id="{6ABDD403-7418-451C-A627-F3AE41C9FDC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85CE498-9167-444A-91CB-19D9DC9F8271}"/>
              </a:ext>
            </a:extLst>
          </p:cNvPr>
          <p:cNvSpPr>
            <a:spLocks noGrp="1"/>
          </p:cNvSpPr>
          <p:nvPr>
            <p:ph type="sldNum" sz="quarter" idx="12"/>
          </p:nvPr>
        </p:nvSpPr>
        <p:spPr/>
        <p:txBody>
          <a:bodyPr/>
          <a:lstStyle/>
          <a:p>
            <a:fld id="{B91DC095-511C-4379-BE40-C6B8305AB92E}" type="slidenum">
              <a:rPr kumimoji="1" lang="ja-JP" altLang="en-US" smtClean="0"/>
              <a:t>‹#›</a:t>
            </a:fld>
            <a:endParaRPr kumimoji="1" lang="ja-JP" altLang="en-US"/>
          </a:p>
        </p:txBody>
      </p:sp>
    </p:spTree>
    <p:extLst>
      <p:ext uri="{BB962C8B-B14F-4D97-AF65-F5344CB8AC3E}">
        <p14:creationId xmlns:p14="http://schemas.microsoft.com/office/powerpoint/2010/main" val="38120801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5AFE3AF-D64E-4AC5-8FEC-68256BD7734C}"/>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F004BF00-A681-4276-BA2F-49537A31C03E}"/>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F439699F-D279-45F8-909D-F56E18931C24}"/>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F59A03B5-A953-43AB-A4D0-73888AC1F735}"/>
              </a:ext>
            </a:extLst>
          </p:cNvPr>
          <p:cNvSpPr>
            <a:spLocks noGrp="1"/>
          </p:cNvSpPr>
          <p:nvPr>
            <p:ph type="dt" sz="half" idx="10"/>
          </p:nvPr>
        </p:nvSpPr>
        <p:spPr/>
        <p:txBody>
          <a:bodyPr/>
          <a:lstStyle/>
          <a:p>
            <a:fld id="{8F5A2F43-8268-4C89-94BB-A2BF57EB5B2E}" type="datetimeFigureOut">
              <a:rPr kumimoji="1" lang="ja-JP" altLang="en-US" smtClean="0"/>
              <a:t>2022/6/30</a:t>
            </a:fld>
            <a:endParaRPr kumimoji="1" lang="ja-JP" altLang="en-US"/>
          </a:p>
        </p:txBody>
      </p:sp>
      <p:sp>
        <p:nvSpPr>
          <p:cNvPr id="6" name="フッター プレースホルダー 5">
            <a:extLst>
              <a:ext uri="{FF2B5EF4-FFF2-40B4-BE49-F238E27FC236}">
                <a16:creationId xmlns:a16="http://schemas.microsoft.com/office/drawing/2014/main" id="{3BD30698-1DFE-460C-AE0C-8396680638EE}"/>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1DB4B77D-FA1C-4234-A4B5-A218E6DAEEB2}"/>
              </a:ext>
            </a:extLst>
          </p:cNvPr>
          <p:cNvSpPr>
            <a:spLocks noGrp="1"/>
          </p:cNvSpPr>
          <p:nvPr>
            <p:ph type="sldNum" sz="quarter" idx="12"/>
          </p:nvPr>
        </p:nvSpPr>
        <p:spPr/>
        <p:txBody>
          <a:bodyPr/>
          <a:lstStyle/>
          <a:p>
            <a:fld id="{B91DC095-511C-4379-BE40-C6B8305AB92E}" type="slidenum">
              <a:rPr kumimoji="1" lang="ja-JP" altLang="en-US" smtClean="0"/>
              <a:t>‹#›</a:t>
            </a:fld>
            <a:endParaRPr kumimoji="1" lang="ja-JP" altLang="en-US"/>
          </a:p>
        </p:txBody>
      </p:sp>
    </p:spTree>
    <p:extLst>
      <p:ext uri="{BB962C8B-B14F-4D97-AF65-F5344CB8AC3E}">
        <p14:creationId xmlns:p14="http://schemas.microsoft.com/office/powerpoint/2010/main" val="1755887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8238C5C-176D-4DEC-A3C1-0ED5C4C3E7AC}"/>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7551F926-8121-46FF-A5DD-F68B3A22A5B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9BBE03F7-5A20-4084-A694-78F858959641}"/>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220518C5-F61A-4CE7-9BEE-529EBE0AA5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019D78ED-2105-4550-A335-0047E0E2683F}"/>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3D801B6D-5205-4EA9-B863-49B3D580F297}"/>
              </a:ext>
            </a:extLst>
          </p:cNvPr>
          <p:cNvSpPr>
            <a:spLocks noGrp="1"/>
          </p:cNvSpPr>
          <p:nvPr>
            <p:ph type="dt" sz="half" idx="10"/>
          </p:nvPr>
        </p:nvSpPr>
        <p:spPr/>
        <p:txBody>
          <a:bodyPr/>
          <a:lstStyle/>
          <a:p>
            <a:fld id="{8F5A2F43-8268-4C89-94BB-A2BF57EB5B2E}" type="datetimeFigureOut">
              <a:rPr kumimoji="1" lang="ja-JP" altLang="en-US" smtClean="0"/>
              <a:t>2022/6/30</a:t>
            </a:fld>
            <a:endParaRPr kumimoji="1" lang="ja-JP" altLang="en-US"/>
          </a:p>
        </p:txBody>
      </p:sp>
      <p:sp>
        <p:nvSpPr>
          <p:cNvPr id="8" name="フッター プレースホルダー 7">
            <a:extLst>
              <a:ext uri="{FF2B5EF4-FFF2-40B4-BE49-F238E27FC236}">
                <a16:creationId xmlns:a16="http://schemas.microsoft.com/office/drawing/2014/main" id="{A97B1984-398A-4752-9C28-BC78682778FD}"/>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F442C303-C991-45EC-8480-731ED93C8BF8}"/>
              </a:ext>
            </a:extLst>
          </p:cNvPr>
          <p:cNvSpPr>
            <a:spLocks noGrp="1"/>
          </p:cNvSpPr>
          <p:nvPr>
            <p:ph type="sldNum" sz="quarter" idx="12"/>
          </p:nvPr>
        </p:nvSpPr>
        <p:spPr/>
        <p:txBody>
          <a:bodyPr/>
          <a:lstStyle/>
          <a:p>
            <a:fld id="{B91DC095-511C-4379-BE40-C6B8305AB92E}" type="slidenum">
              <a:rPr kumimoji="1" lang="ja-JP" altLang="en-US" smtClean="0"/>
              <a:t>‹#›</a:t>
            </a:fld>
            <a:endParaRPr kumimoji="1" lang="ja-JP" altLang="en-US"/>
          </a:p>
        </p:txBody>
      </p:sp>
    </p:spTree>
    <p:extLst>
      <p:ext uri="{BB962C8B-B14F-4D97-AF65-F5344CB8AC3E}">
        <p14:creationId xmlns:p14="http://schemas.microsoft.com/office/powerpoint/2010/main" val="16780561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32C9A89-4901-4F09-8771-C9FA1F72A408}"/>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AF47C8D6-0D27-4FB4-BB00-451343EFA5A8}"/>
              </a:ext>
            </a:extLst>
          </p:cNvPr>
          <p:cNvSpPr>
            <a:spLocks noGrp="1"/>
          </p:cNvSpPr>
          <p:nvPr>
            <p:ph type="dt" sz="half" idx="10"/>
          </p:nvPr>
        </p:nvSpPr>
        <p:spPr/>
        <p:txBody>
          <a:bodyPr/>
          <a:lstStyle/>
          <a:p>
            <a:fld id="{8F5A2F43-8268-4C89-94BB-A2BF57EB5B2E}" type="datetimeFigureOut">
              <a:rPr kumimoji="1" lang="ja-JP" altLang="en-US" smtClean="0"/>
              <a:t>2022/6/30</a:t>
            </a:fld>
            <a:endParaRPr kumimoji="1" lang="ja-JP" altLang="en-US"/>
          </a:p>
        </p:txBody>
      </p:sp>
      <p:sp>
        <p:nvSpPr>
          <p:cNvPr id="4" name="フッター プレースホルダー 3">
            <a:extLst>
              <a:ext uri="{FF2B5EF4-FFF2-40B4-BE49-F238E27FC236}">
                <a16:creationId xmlns:a16="http://schemas.microsoft.com/office/drawing/2014/main" id="{35A8E67A-E39C-4C7B-A1B9-61D6BF77274F}"/>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97E3A197-C74C-4F49-B2C1-E95CE3DBA0C6}"/>
              </a:ext>
            </a:extLst>
          </p:cNvPr>
          <p:cNvSpPr>
            <a:spLocks noGrp="1"/>
          </p:cNvSpPr>
          <p:nvPr>
            <p:ph type="sldNum" sz="quarter" idx="12"/>
          </p:nvPr>
        </p:nvSpPr>
        <p:spPr/>
        <p:txBody>
          <a:bodyPr/>
          <a:lstStyle/>
          <a:p>
            <a:fld id="{B91DC095-511C-4379-BE40-C6B8305AB92E}" type="slidenum">
              <a:rPr kumimoji="1" lang="ja-JP" altLang="en-US" smtClean="0"/>
              <a:t>‹#›</a:t>
            </a:fld>
            <a:endParaRPr kumimoji="1" lang="ja-JP" altLang="en-US"/>
          </a:p>
        </p:txBody>
      </p:sp>
    </p:spTree>
    <p:extLst>
      <p:ext uri="{BB962C8B-B14F-4D97-AF65-F5344CB8AC3E}">
        <p14:creationId xmlns:p14="http://schemas.microsoft.com/office/powerpoint/2010/main" val="3530736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2A60B25C-BD96-4753-A180-92AE60792E40}"/>
              </a:ext>
            </a:extLst>
          </p:cNvPr>
          <p:cNvSpPr>
            <a:spLocks noGrp="1"/>
          </p:cNvSpPr>
          <p:nvPr>
            <p:ph type="dt" sz="half" idx="10"/>
          </p:nvPr>
        </p:nvSpPr>
        <p:spPr/>
        <p:txBody>
          <a:bodyPr/>
          <a:lstStyle/>
          <a:p>
            <a:fld id="{8F5A2F43-8268-4C89-94BB-A2BF57EB5B2E}" type="datetimeFigureOut">
              <a:rPr kumimoji="1" lang="ja-JP" altLang="en-US" smtClean="0"/>
              <a:t>2022/6/30</a:t>
            </a:fld>
            <a:endParaRPr kumimoji="1" lang="ja-JP" altLang="en-US"/>
          </a:p>
        </p:txBody>
      </p:sp>
      <p:sp>
        <p:nvSpPr>
          <p:cNvPr id="3" name="フッター プレースホルダー 2">
            <a:extLst>
              <a:ext uri="{FF2B5EF4-FFF2-40B4-BE49-F238E27FC236}">
                <a16:creationId xmlns:a16="http://schemas.microsoft.com/office/drawing/2014/main" id="{3EE727F2-4C4E-4C09-8399-EAA824004C73}"/>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D40A89C2-8422-4F64-BB40-9FEA10CEF47F}"/>
              </a:ext>
            </a:extLst>
          </p:cNvPr>
          <p:cNvSpPr>
            <a:spLocks noGrp="1"/>
          </p:cNvSpPr>
          <p:nvPr>
            <p:ph type="sldNum" sz="quarter" idx="12"/>
          </p:nvPr>
        </p:nvSpPr>
        <p:spPr/>
        <p:txBody>
          <a:bodyPr/>
          <a:lstStyle/>
          <a:p>
            <a:fld id="{B91DC095-511C-4379-BE40-C6B8305AB92E}" type="slidenum">
              <a:rPr kumimoji="1" lang="ja-JP" altLang="en-US" smtClean="0"/>
              <a:t>‹#›</a:t>
            </a:fld>
            <a:endParaRPr kumimoji="1" lang="ja-JP" altLang="en-US"/>
          </a:p>
        </p:txBody>
      </p:sp>
    </p:spTree>
    <p:extLst>
      <p:ext uri="{BB962C8B-B14F-4D97-AF65-F5344CB8AC3E}">
        <p14:creationId xmlns:p14="http://schemas.microsoft.com/office/powerpoint/2010/main" val="997073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9F892B2-870D-4251-AA32-9D4F271C89B5}"/>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F73BBA3B-4044-4F8B-8B35-0E1846B234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C2B69834-F5D7-484E-A777-85005AF825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6BB1709D-0903-4DED-889C-F4793B10D96B}"/>
              </a:ext>
            </a:extLst>
          </p:cNvPr>
          <p:cNvSpPr>
            <a:spLocks noGrp="1"/>
          </p:cNvSpPr>
          <p:nvPr>
            <p:ph type="dt" sz="half" idx="10"/>
          </p:nvPr>
        </p:nvSpPr>
        <p:spPr/>
        <p:txBody>
          <a:bodyPr/>
          <a:lstStyle/>
          <a:p>
            <a:fld id="{8F5A2F43-8268-4C89-94BB-A2BF57EB5B2E}" type="datetimeFigureOut">
              <a:rPr kumimoji="1" lang="ja-JP" altLang="en-US" smtClean="0"/>
              <a:t>2022/6/30</a:t>
            </a:fld>
            <a:endParaRPr kumimoji="1" lang="ja-JP" altLang="en-US"/>
          </a:p>
        </p:txBody>
      </p:sp>
      <p:sp>
        <p:nvSpPr>
          <p:cNvPr id="6" name="フッター プレースホルダー 5">
            <a:extLst>
              <a:ext uri="{FF2B5EF4-FFF2-40B4-BE49-F238E27FC236}">
                <a16:creationId xmlns:a16="http://schemas.microsoft.com/office/drawing/2014/main" id="{7DA06014-79C4-462D-A798-CB48E98019E4}"/>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B6CC06C-D6D1-4BBD-BB3D-02C03BC12AAB}"/>
              </a:ext>
            </a:extLst>
          </p:cNvPr>
          <p:cNvSpPr>
            <a:spLocks noGrp="1"/>
          </p:cNvSpPr>
          <p:nvPr>
            <p:ph type="sldNum" sz="quarter" idx="12"/>
          </p:nvPr>
        </p:nvSpPr>
        <p:spPr/>
        <p:txBody>
          <a:bodyPr/>
          <a:lstStyle/>
          <a:p>
            <a:fld id="{B91DC095-511C-4379-BE40-C6B8305AB92E}" type="slidenum">
              <a:rPr kumimoji="1" lang="ja-JP" altLang="en-US" smtClean="0"/>
              <a:t>‹#›</a:t>
            </a:fld>
            <a:endParaRPr kumimoji="1" lang="ja-JP" altLang="en-US"/>
          </a:p>
        </p:txBody>
      </p:sp>
    </p:spTree>
    <p:extLst>
      <p:ext uri="{BB962C8B-B14F-4D97-AF65-F5344CB8AC3E}">
        <p14:creationId xmlns:p14="http://schemas.microsoft.com/office/powerpoint/2010/main" val="3880372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5D30C42-20A0-4E5B-B430-27C110A7999B}"/>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00EBF880-8098-49F1-9511-1E98723B6A1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D07892A5-A578-40E0-A65F-F76EFA727A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70670436-6130-45A3-9270-8F6F0F3374A9}"/>
              </a:ext>
            </a:extLst>
          </p:cNvPr>
          <p:cNvSpPr>
            <a:spLocks noGrp="1"/>
          </p:cNvSpPr>
          <p:nvPr>
            <p:ph type="dt" sz="half" idx="10"/>
          </p:nvPr>
        </p:nvSpPr>
        <p:spPr/>
        <p:txBody>
          <a:bodyPr/>
          <a:lstStyle/>
          <a:p>
            <a:fld id="{8F5A2F43-8268-4C89-94BB-A2BF57EB5B2E}" type="datetimeFigureOut">
              <a:rPr kumimoji="1" lang="ja-JP" altLang="en-US" smtClean="0"/>
              <a:t>2022/6/30</a:t>
            </a:fld>
            <a:endParaRPr kumimoji="1" lang="ja-JP" altLang="en-US"/>
          </a:p>
        </p:txBody>
      </p:sp>
      <p:sp>
        <p:nvSpPr>
          <p:cNvPr id="6" name="フッター プレースホルダー 5">
            <a:extLst>
              <a:ext uri="{FF2B5EF4-FFF2-40B4-BE49-F238E27FC236}">
                <a16:creationId xmlns:a16="http://schemas.microsoft.com/office/drawing/2014/main" id="{C981BC8B-3324-4A0C-9B43-D35950610FF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D27435A5-84F3-484D-9066-97B5F2C4557F}"/>
              </a:ext>
            </a:extLst>
          </p:cNvPr>
          <p:cNvSpPr>
            <a:spLocks noGrp="1"/>
          </p:cNvSpPr>
          <p:nvPr>
            <p:ph type="sldNum" sz="quarter" idx="12"/>
          </p:nvPr>
        </p:nvSpPr>
        <p:spPr/>
        <p:txBody>
          <a:bodyPr/>
          <a:lstStyle/>
          <a:p>
            <a:fld id="{B91DC095-511C-4379-BE40-C6B8305AB92E}" type="slidenum">
              <a:rPr kumimoji="1" lang="ja-JP" altLang="en-US" smtClean="0"/>
              <a:t>‹#›</a:t>
            </a:fld>
            <a:endParaRPr kumimoji="1" lang="ja-JP" altLang="en-US"/>
          </a:p>
        </p:txBody>
      </p:sp>
    </p:spTree>
    <p:extLst>
      <p:ext uri="{BB962C8B-B14F-4D97-AF65-F5344CB8AC3E}">
        <p14:creationId xmlns:p14="http://schemas.microsoft.com/office/powerpoint/2010/main" val="17982840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55CD6BD2-263B-47EC-938A-05C32F25BE8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9DD904CE-89E7-421D-B912-F1A01112B9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6922000-CA82-4BE2-BECF-523FECD834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5A2F43-8268-4C89-94BB-A2BF57EB5B2E}" type="datetimeFigureOut">
              <a:rPr kumimoji="1" lang="ja-JP" altLang="en-US" smtClean="0"/>
              <a:t>2022/6/30</a:t>
            </a:fld>
            <a:endParaRPr kumimoji="1" lang="ja-JP" altLang="en-US"/>
          </a:p>
        </p:txBody>
      </p:sp>
      <p:sp>
        <p:nvSpPr>
          <p:cNvPr id="5" name="フッター プレースホルダー 4">
            <a:extLst>
              <a:ext uri="{FF2B5EF4-FFF2-40B4-BE49-F238E27FC236}">
                <a16:creationId xmlns:a16="http://schemas.microsoft.com/office/drawing/2014/main" id="{F90958FD-5BF1-4A67-A0DA-8FF1C66C4A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7690E6E3-AA2D-4199-84A3-53E20E9DDBA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1DC095-511C-4379-BE40-C6B8305AB92E}" type="slidenum">
              <a:rPr kumimoji="1" lang="ja-JP" altLang="en-US" smtClean="0"/>
              <a:t>‹#›</a:t>
            </a:fld>
            <a:endParaRPr kumimoji="1" lang="ja-JP" altLang="en-US"/>
          </a:p>
        </p:txBody>
      </p:sp>
    </p:spTree>
    <p:extLst>
      <p:ext uri="{BB962C8B-B14F-4D97-AF65-F5344CB8AC3E}">
        <p14:creationId xmlns:p14="http://schemas.microsoft.com/office/powerpoint/2010/main" val="19261911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ja.wikipedia.org/wiki/%E5%94%AF%E7%89%A9%E5%BC%81%E8%A8%BC%E6%B3%95" TargetMode="External"/><Relationship Id="rId2" Type="http://schemas.openxmlformats.org/officeDocument/2006/relationships/hyperlink" Target="https://ja.wikipedia.org/wiki/%E3%83%91%E3%83%AA"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hyperlink" Target="https://ja.wikipedia.org/wiki/%E7%B2%BE%E7%A5%9E%E5%8C%BB%E5%AD%A6" TargetMode="External"/><Relationship Id="rId13" Type="http://schemas.openxmlformats.org/officeDocument/2006/relationships/hyperlink" Target="https://ja.wikipedia.org/wiki/%E5%BF%83%E7%90%86%E5%AD%A6" TargetMode="External"/><Relationship Id="rId18" Type="http://schemas.openxmlformats.org/officeDocument/2006/relationships/hyperlink" Target="https://ja.wikipedia.org/wiki/%E3%82%AA%E3%83%BC%E3%82%B9%E3%83%88%E3%83%AA%E3%82%A2%E5%AD%A6%E6%B4%BE" TargetMode="External"/><Relationship Id="rId3" Type="http://schemas.openxmlformats.org/officeDocument/2006/relationships/hyperlink" Target="https://ja.wikipedia.org/wiki/%E5%8C%BB%E5%AD%A6%E8%80%85" TargetMode="External"/><Relationship Id="rId21" Type="http://schemas.openxmlformats.org/officeDocument/2006/relationships/hyperlink" Target="https://ja.wikipedia.org/wiki/%E8%87%AA%E7%94%B1%E5%B8%82%E5%A0%B4%E7%84%A1%E6%94%BF%E5%BA%9C%E4%B8%BB%E7%BE%A9" TargetMode="External"/><Relationship Id="rId7" Type="http://schemas.openxmlformats.org/officeDocument/2006/relationships/hyperlink" Target="https://ja.wikipedia.org/wiki/%E5%85%90%E7%AB%A5%E7%B2%BE%E7%A5%9E%E5%8C%BB%E5%AD%A6" TargetMode="External"/><Relationship Id="rId12" Type="http://schemas.openxmlformats.org/officeDocument/2006/relationships/hyperlink" Target="https://ja.wikipedia.org/wiki/%E3%82%A2%E3%83%A1%E3%83%AA%E3%82%AB%E5%90%88%E8%A1%86%E5%9B%BD" TargetMode="External"/><Relationship Id="rId17" Type="http://schemas.openxmlformats.org/officeDocument/2006/relationships/hyperlink" Target="https://ja.wikipedia.org/wiki/%E6%94%BF%E6%B2%BB%E5%93%B2%E5%AD%A6" TargetMode="External"/><Relationship Id="rId2" Type="http://schemas.openxmlformats.org/officeDocument/2006/relationships/hyperlink" Target="https://ja.wikipedia.org/wiki/%E3%82%A4%E3%82%AE%E3%83%AA%E3%82%B9" TargetMode="External"/><Relationship Id="rId16" Type="http://schemas.openxmlformats.org/officeDocument/2006/relationships/hyperlink" Target="https://ja.wikipedia.org/wiki/%E6%AD%B4%E5%8F%B2%E5%AD%A6%E8%80%85" TargetMode="External"/><Relationship Id="rId20" Type="http://schemas.openxmlformats.org/officeDocument/2006/relationships/hyperlink" Target="https://ja.wikipedia.org/wiki/%E7%84%A1%E6%94%BF%E5%BA%9C%E8%B3%87%E6%9C%AC%E4%B8%BB%E7%BE%A9" TargetMode="External"/><Relationship Id="rId1" Type="http://schemas.openxmlformats.org/officeDocument/2006/relationships/slideLayout" Target="../slideLayouts/slideLayout7.xml"/><Relationship Id="rId6" Type="http://schemas.openxmlformats.org/officeDocument/2006/relationships/hyperlink" Target="https://ja.wikipedia.org/wiki/%E7%B2%BE%E7%A5%9E%E5%88%86%E6%9E%90%E5%AD%A6" TargetMode="External"/><Relationship Id="rId11" Type="http://schemas.openxmlformats.org/officeDocument/2006/relationships/hyperlink" Target="https://ja.wikipedia.org/wiki/%E6%84%9B%E7%9D%80%E7%90%86%E8%AB%96" TargetMode="External"/><Relationship Id="rId5" Type="http://schemas.openxmlformats.org/officeDocument/2006/relationships/hyperlink" Target="https://ja.wikipedia.org/wiki/%E7%B2%BE%E7%A5%9E%E5%88%86%E6%9E%90%E5%AE%B6" TargetMode="External"/><Relationship Id="rId15" Type="http://schemas.openxmlformats.org/officeDocument/2006/relationships/hyperlink" Target="https://ja.wikipedia.org/wiki/%E7%B5%8C%E6%B8%88%E5%AD%A6%E8%80%85" TargetMode="External"/><Relationship Id="rId10" Type="http://schemas.openxmlformats.org/officeDocument/2006/relationships/hyperlink" Target="https://ja.wikipedia.org/wiki/%E3%82%A8%E3%82%BD%E3%83%AD%E3%82%B8%E3%83%BC" TargetMode="External"/><Relationship Id="rId19" Type="http://schemas.openxmlformats.org/officeDocument/2006/relationships/hyperlink" Target="https://ja.wikipedia.org/wiki/%E3%83%AA%E3%83%90%E3%82%BF%E3%83%AA%E3%82%A2%E3%83%8B%E3%82%BA%E3%83%A0" TargetMode="External"/><Relationship Id="rId4" Type="http://schemas.openxmlformats.org/officeDocument/2006/relationships/hyperlink" Target="https://ja.wikipedia.org/wiki/%E7%B2%BE%E7%A5%9E%E7%A7%91%E5%8C%BB" TargetMode="External"/><Relationship Id="rId9" Type="http://schemas.openxmlformats.org/officeDocument/2006/relationships/hyperlink" Target="https://ja.wikipedia.org/wiki/%E5%8B%95%E7%89%A9%E8%A1%8C%E5%8B%95%E5%AD%A6" TargetMode="External"/><Relationship Id="rId14" Type="http://schemas.openxmlformats.org/officeDocument/2006/relationships/hyperlink" Target="https://ja.wikipedia.org/wiki/%E5%A4%9A%E9%87%8D%E7%9F%A5%E8%83%BD%E7%90%86%E8%AB%96"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AF2727A-5189-408F-B6E6-F24B39BFEBD1}"/>
              </a:ext>
            </a:extLst>
          </p:cNvPr>
          <p:cNvSpPr>
            <a:spLocks noGrp="1"/>
          </p:cNvSpPr>
          <p:nvPr>
            <p:ph type="ctrTitle"/>
          </p:nvPr>
        </p:nvSpPr>
        <p:spPr>
          <a:xfrm>
            <a:off x="1093694" y="2278810"/>
            <a:ext cx="9144000" cy="1244319"/>
          </a:xfrm>
        </p:spPr>
        <p:txBody>
          <a:bodyPr/>
          <a:lstStyle/>
          <a:p>
            <a:r>
              <a:rPr kumimoji="1" lang="ja-JP" altLang="en-US">
                <a:latin typeface="HGP創英角ｺﾞｼｯｸUB" panose="020B0900000000000000" pitchFamily="50" charset="-128"/>
                <a:ea typeface="HGP創英角ｺﾞｼｯｸUB" panose="020B0900000000000000" pitchFamily="50" charset="-128"/>
              </a:rPr>
              <a:t>保育の心理学</a:t>
            </a:r>
            <a:endParaRPr kumimoji="1" lang="ja-JP" altLang="en-US" dirty="0">
              <a:latin typeface="HGP創英角ｺﾞｼｯｸUB" panose="020B0900000000000000" pitchFamily="50" charset="-128"/>
              <a:ea typeface="HGP創英角ｺﾞｼｯｸUB" panose="020B0900000000000000" pitchFamily="50" charset="-128"/>
            </a:endParaRPr>
          </a:p>
        </p:txBody>
      </p:sp>
      <p:sp>
        <p:nvSpPr>
          <p:cNvPr id="3" name="テキスト ボックス 2">
            <a:extLst>
              <a:ext uri="{FF2B5EF4-FFF2-40B4-BE49-F238E27FC236}">
                <a16:creationId xmlns:a16="http://schemas.microsoft.com/office/drawing/2014/main" id="{62AC7CC1-F1A1-7A86-49DC-D857324EFB02}"/>
              </a:ext>
            </a:extLst>
          </p:cNvPr>
          <p:cNvSpPr txBox="1"/>
          <p:nvPr/>
        </p:nvSpPr>
        <p:spPr>
          <a:xfrm>
            <a:off x="8830235" y="4993341"/>
            <a:ext cx="2447365" cy="745973"/>
          </a:xfrm>
          <a:prstGeom prst="rect">
            <a:avLst/>
          </a:prstGeom>
          <a:noFill/>
        </p:spPr>
        <p:txBody>
          <a:bodyPr wrap="square" rtlCol="0">
            <a:spAutoFit/>
          </a:bodyPr>
          <a:lstStyle/>
          <a:p>
            <a:r>
              <a:rPr kumimoji="1" lang="ja-JP" altLang="en-US" dirty="0"/>
              <a:t>平成２９年度</a:t>
            </a:r>
            <a:endParaRPr kumimoji="1" lang="en-US" altLang="ja-JP" dirty="0"/>
          </a:p>
          <a:p>
            <a:pPr>
              <a:lnSpc>
                <a:spcPct val="150000"/>
              </a:lnSpc>
            </a:pPr>
            <a:r>
              <a:rPr lang="ja-JP" altLang="en-US" dirty="0"/>
              <a:t>前</a:t>
            </a:r>
            <a:r>
              <a:rPr lang="ja-JP" altLang="en-US"/>
              <a:t>期　</a:t>
            </a:r>
            <a:r>
              <a:rPr lang="ja-JP" altLang="en-US" dirty="0"/>
              <a:t>１０問</a:t>
            </a:r>
            <a:endParaRPr kumimoji="1" lang="ja-JP" altLang="en-US" dirty="0"/>
          </a:p>
        </p:txBody>
      </p:sp>
    </p:spTree>
    <p:extLst>
      <p:ext uri="{BB962C8B-B14F-4D97-AF65-F5344CB8AC3E}">
        <p14:creationId xmlns:p14="http://schemas.microsoft.com/office/powerpoint/2010/main" val="19384587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9AD0EA6D-6A3C-4526-9D90-B164139E9643}"/>
              </a:ext>
            </a:extLst>
          </p:cNvPr>
          <p:cNvSpPr txBox="1"/>
          <p:nvPr/>
        </p:nvSpPr>
        <p:spPr>
          <a:xfrm>
            <a:off x="295835" y="243738"/>
            <a:ext cx="1344706" cy="369332"/>
          </a:xfrm>
          <a:prstGeom prst="rect">
            <a:avLst/>
          </a:prstGeom>
          <a:noFill/>
        </p:spPr>
        <p:txBody>
          <a:bodyPr wrap="square" rtlCol="0">
            <a:spAutoFit/>
          </a:bodyPr>
          <a:lstStyle/>
          <a:p>
            <a:r>
              <a:rPr kumimoji="1" lang="ja-JP" altLang="en-US" dirty="0"/>
              <a:t>問４</a:t>
            </a:r>
          </a:p>
        </p:txBody>
      </p:sp>
      <p:sp>
        <p:nvSpPr>
          <p:cNvPr id="4" name="テキスト ボックス 3">
            <a:extLst>
              <a:ext uri="{FF2B5EF4-FFF2-40B4-BE49-F238E27FC236}">
                <a16:creationId xmlns:a16="http://schemas.microsoft.com/office/drawing/2014/main" id="{AB03C612-A1EE-67B5-8E1D-45DDC13E48F1}"/>
              </a:ext>
            </a:extLst>
          </p:cNvPr>
          <p:cNvSpPr txBox="1"/>
          <p:nvPr/>
        </p:nvSpPr>
        <p:spPr>
          <a:xfrm>
            <a:off x="1156447" y="243738"/>
            <a:ext cx="10739718" cy="923330"/>
          </a:xfrm>
          <a:prstGeom prst="rect">
            <a:avLst/>
          </a:prstGeom>
          <a:noFill/>
        </p:spPr>
        <p:txBody>
          <a:bodyPr wrap="square">
            <a:spAutoFit/>
          </a:bodyPr>
          <a:lstStyle/>
          <a:p>
            <a:pPr algn="l" fontAlgn="t">
              <a:lnSpc>
                <a:spcPct val="150000"/>
              </a:lnSpc>
            </a:pPr>
            <a:r>
              <a:rPr lang="ja-JP" altLang="en-US" b="1" i="0" dirty="0">
                <a:solidFill>
                  <a:srgbClr val="434343"/>
                </a:solidFill>
                <a:effectLst/>
                <a:latin typeface="メイリオ" panose="020B0604030504040204" pitchFamily="50" charset="-128"/>
                <a:ea typeface="メイリオ" panose="020B0604030504040204" pitchFamily="50" charset="-128"/>
              </a:rPr>
              <a:t>次の文は、仲間同士の関わりについての記述である。（　Ａ　）～（　Ｃ　）にあ てはまる用語を</a:t>
            </a:r>
            <a:r>
              <a:rPr lang="en-US" altLang="ja-JP" b="1" i="0" dirty="0">
                <a:solidFill>
                  <a:srgbClr val="434343"/>
                </a:solidFill>
                <a:effectLst/>
                <a:latin typeface="メイリオ" panose="020B0604030504040204" pitchFamily="50" charset="-128"/>
                <a:ea typeface="メイリオ" panose="020B0604030504040204" pitchFamily="50" charset="-128"/>
              </a:rPr>
              <a:t>【</a:t>
            </a:r>
            <a:r>
              <a:rPr lang="ja-JP" altLang="en-US" b="1" i="0" dirty="0">
                <a:solidFill>
                  <a:srgbClr val="434343"/>
                </a:solidFill>
                <a:effectLst/>
                <a:latin typeface="メイリオ" panose="020B0604030504040204" pitchFamily="50" charset="-128"/>
                <a:ea typeface="メイリオ" panose="020B0604030504040204" pitchFamily="50" charset="-128"/>
              </a:rPr>
              <a:t>語群</a:t>
            </a:r>
            <a:r>
              <a:rPr lang="en-US" altLang="ja-JP" b="1" i="0" dirty="0">
                <a:solidFill>
                  <a:srgbClr val="434343"/>
                </a:solidFill>
                <a:effectLst/>
                <a:latin typeface="メイリオ" panose="020B0604030504040204" pitchFamily="50" charset="-128"/>
                <a:ea typeface="メイリオ" panose="020B0604030504040204" pitchFamily="50" charset="-128"/>
              </a:rPr>
              <a:t>】</a:t>
            </a:r>
            <a:r>
              <a:rPr lang="ja-JP" altLang="en-US" b="1" i="0" dirty="0">
                <a:solidFill>
                  <a:srgbClr val="434343"/>
                </a:solidFill>
                <a:effectLst/>
                <a:latin typeface="メイリオ" panose="020B0604030504040204" pitchFamily="50" charset="-128"/>
                <a:ea typeface="メイリオ" panose="020B0604030504040204" pitchFamily="50" charset="-128"/>
              </a:rPr>
              <a:t>から選択した場合の最も適切な組み合わせを一つ選びなさい</a:t>
            </a:r>
          </a:p>
        </p:txBody>
      </p:sp>
      <p:sp>
        <p:nvSpPr>
          <p:cNvPr id="6" name="テキスト ボックス 5">
            <a:extLst>
              <a:ext uri="{FF2B5EF4-FFF2-40B4-BE49-F238E27FC236}">
                <a16:creationId xmlns:a16="http://schemas.microsoft.com/office/drawing/2014/main" id="{AA04FC3D-2024-A813-02CA-07786A126122}"/>
              </a:ext>
            </a:extLst>
          </p:cNvPr>
          <p:cNvSpPr txBox="1"/>
          <p:nvPr/>
        </p:nvSpPr>
        <p:spPr>
          <a:xfrm>
            <a:off x="1156447" y="1167068"/>
            <a:ext cx="10802471" cy="1719702"/>
          </a:xfrm>
          <a:prstGeom prst="rect">
            <a:avLst/>
          </a:prstGeom>
          <a:noFill/>
        </p:spPr>
        <p:txBody>
          <a:bodyPr wrap="square">
            <a:spAutoFit/>
          </a:bodyPr>
          <a:lstStyle/>
          <a:p>
            <a:pPr>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友だちと一緒に遊ぶようになると、子どもは、自分のやりたいことと相手がやりたいこ とがぶつかり</a:t>
            </a:r>
            <a:endParaRPr lang="en-US" altLang="ja-JP" b="0" i="0" dirty="0">
              <a:solidFill>
                <a:srgbClr val="434343"/>
              </a:solidFill>
              <a:effectLst/>
              <a:latin typeface="メイリオ" panose="020B0604030504040204" pitchFamily="50" charset="-128"/>
              <a:ea typeface="メイリオ" panose="020B0604030504040204" pitchFamily="50" charset="-128"/>
            </a:endParaRPr>
          </a:p>
          <a:p>
            <a:pPr>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合い、いざこざやトラブルを経験するようになる。 子どもは他者との関係の なかで、自分の欲求を</a:t>
            </a:r>
            <a:endParaRPr lang="en-US" altLang="ja-JP" b="0" i="0" dirty="0">
              <a:solidFill>
                <a:srgbClr val="434343"/>
              </a:solidFill>
              <a:effectLst/>
              <a:latin typeface="メイリオ" panose="020B0604030504040204" pitchFamily="50" charset="-128"/>
              <a:ea typeface="メイリオ" panose="020B0604030504040204" pitchFamily="50" charset="-128"/>
            </a:endParaRPr>
          </a:p>
          <a:p>
            <a:pPr>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ぶつけ、実現しようとする（　Ａ　）と、欲求を我慢しようとする （　Ｂ　）の両方を求められる。</a:t>
            </a:r>
            <a:endParaRPr lang="en-US" altLang="ja-JP" b="0" i="0" dirty="0">
              <a:solidFill>
                <a:srgbClr val="434343"/>
              </a:solidFill>
              <a:effectLst/>
              <a:latin typeface="メイリオ" panose="020B0604030504040204" pitchFamily="50" charset="-128"/>
              <a:ea typeface="メイリオ" panose="020B0604030504040204" pitchFamily="50" charset="-128"/>
            </a:endParaRPr>
          </a:p>
          <a:p>
            <a:pPr>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友だちとの関係を築くためには、この両者のバランスを 調整する（　Ｃ　）が必要になる。</a:t>
            </a:r>
            <a:endParaRPr lang="ja-JP" altLang="en-US" dirty="0"/>
          </a:p>
        </p:txBody>
      </p:sp>
      <p:sp>
        <p:nvSpPr>
          <p:cNvPr id="8" name="テキスト ボックス 7">
            <a:extLst>
              <a:ext uri="{FF2B5EF4-FFF2-40B4-BE49-F238E27FC236}">
                <a16:creationId xmlns:a16="http://schemas.microsoft.com/office/drawing/2014/main" id="{7DF4BAB2-364B-9DDC-7433-3CDE1E35D346}"/>
              </a:ext>
            </a:extLst>
          </p:cNvPr>
          <p:cNvSpPr txBox="1"/>
          <p:nvPr/>
        </p:nvSpPr>
        <p:spPr>
          <a:xfrm>
            <a:off x="1066800" y="3092185"/>
            <a:ext cx="8991600" cy="888705"/>
          </a:xfrm>
          <a:prstGeom prst="rect">
            <a:avLst/>
          </a:prstGeom>
          <a:noFill/>
        </p:spPr>
        <p:txBody>
          <a:bodyPr wrap="square">
            <a:spAutoFit/>
          </a:bodyPr>
          <a:lstStyle/>
          <a:p>
            <a:pPr>
              <a:lnSpc>
                <a:spcPct val="150000"/>
              </a:lnSpc>
            </a:pPr>
            <a:r>
              <a:rPr lang="en-US" altLang="ja-JP"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latin typeface="メイリオ" panose="020B0604030504040204" pitchFamily="50" charset="-128"/>
                <a:ea typeface="メイリオ" panose="020B0604030504040204" pitchFamily="50" charset="-128"/>
              </a:rPr>
              <a:t>語群</a:t>
            </a:r>
            <a:r>
              <a:rPr lang="en-US" altLang="ja-JP" b="0" i="0" dirty="0">
                <a:solidFill>
                  <a:srgbClr val="434343"/>
                </a:solidFill>
                <a:effectLst/>
                <a:latin typeface="メイリオ" panose="020B0604030504040204" pitchFamily="50" charset="-128"/>
                <a:ea typeface="メイリオ" panose="020B0604030504040204" pitchFamily="50" charset="-128"/>
              </a:rPr>
              <a:t>】</a:t>
            </a:r>
            <a:br>
              <a:rPr lang="ja-JP" altLang="en-US" dirty="0"/>
            </a:br>
            <a:r>
              <a:rPr lang="ja-JP" altLang="en-US" b="0" i="0" dirty="0">
                <a:solidFill>
                  <a:srgbClr val="434343"/>
                </a:solidFill>
                <a:effectLst/>
                <a:latin typeface="メイリオ" panose="020B0604030504040204" pitchFamily="50" charset="-128"/>
                <a:ea typeface="メイリオ" panose="020B0604030504040204" pitchFamily="50" charset="-128"/>
              </a:rPr>
              <a:t>ア</a:t>
            </a:r>
            <a:r>
              <a:rPr lang="en-US" altLang="ja-JP"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latin typeface="メイリオ" panose="020B0604030504040204" pitchFamily="50" charset="-128"/>
                <a:ea typeface="メイリオ" panose="020B0604030504040204" pitchFamily="50" charset="-128"/>
              </a:rPr>
              <a:t>攻撃性 </a:t>
            </a:r>
            <a:r>
              <a:rPr lang="en-US" altLang="ja-JP" b="0" i="0" dirty="0">
                <a:solidFill>
                  <a:srgbClr val="434343"/>
                </a:solidFill>
                <a:effectLst/>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イ</a:t>
            </a:r>
            <a:r>
              <a:rPr lang="en-US" altLang="ja-JP"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latin typeface="メイリオ" panose="020B0604030504040204" pitchFamily="50" charset="-128"/>
                <a:ea typeface="メイリオ" panose="020B0604030504040204" pitchFamily="50" charset="-128"/>
              </a:rPr>
              <a:t>自己主張 </a:t>
            </a:r>
            <a:r>
              <a:rPr lang="en-US" altLang="ja-JP" b="0" i="0" dirty="0">
                <a:solidFill>
                  <a:srgbClr val="434343"/>
                </a:solidFill>
                <a:effectLst/>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ウ</a:t>
            </a:r>
            <a:r>
              <a:rPr lang="en-US" altLang="ja-JP"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latin typeface="メイリオ" panose="020B0604030504040204" pitchFamily="50" charset="-128"/>
                <a:ea typeface="メイリオ" panose="020B0604030504040204" pitchFamily="50" charset="-128"/>
              </a:rPr>
              <a:t>自己抑制 </a:t>
            </a:r>
            <a:r>
              <a:rPr lang="en-US" altLang="ja-JP" b="0" i="0" dirty="0">
                <a:solidFill>
                  <a:srgbClr val="434343"/>
                </a:solidFill>
                <a:effectLst/>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エ</a:t>
            </a:r>
            <a:r>
              <a:rPr lang="en-US" altLang="ja-JP"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latin typeface="メイリオ" panose="020B0604030504040204" pitchFamily="50" charset="-128"/>
                <a:ea typeface="メイリオ" panose="020B0604030504040204" pitchFamily="50" charset="-128"/>
              </a:rPr>
              <a:t>抑圧</a:t>
            </a:r>
            <a:r>
              <a:rPr lang="en-US" altLang="ja-JP" b="0" i="0" dirty="0">
                <a:solidFill>
                  <a:srgbClr val="434343"/>
                </a:solidFill>
                <a:effectLst/>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オ</a:t>
            </a:r>
            <a:r>
              <a:rPr lang="en-US" altLang="ja-JP"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latin typeface="メイリオ" panose="020B0604030504040204" pitchFamily="50" charset="-128"/>
                <a:ea typeface="メイリオ" panose="020B0604030504040204" pitchFamily="50" charset="-128"/>
              </a:rPr>
              <a:t>欲求不満耐性 </a:t>
            </a:r>
            <a:r>
              <a:rPr lang="en-US" altLang="ja-JP" b="0" i="0" dirty="0">
                <a:solidFill>
                  <a:srgbClr val="434343"/>
                </a:solidFill>
                <a:effectLst/>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カ</a:t>
            </a:r>
            <a:r>
              <a:rPr lang="en-US" altLang="ja-JP"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latin typeface="メイリオ" panose="020B0604030504040204" pitchFamily="50" charset="-128"/>
                <a:ea typeface="メイリオ" panose="020B0604030504040204" pitchFamily="50" charset="-128"/>
              </a:rPr>
              <a:t>自己制御</a:t>
            </a:r>
            <a:endParaRPr lang="ja-JP" altLang="en-US" dirty="0"/>
          </a:p>
        </p:txBody>
      </p:sp>
      <p:graphicFrame>
        <p:nvGraphicFramePr>
          <p:cNvPr id="9" name="表 8">
            <a:extLst>
              <a:ext uri="{FF2B5EF4-FFF2-40B4-BE49-F238E27FC236}">
                <a16:creationId xmlns:a16="http://schemas.microsoft.com/office/drawing/2014/main" id="{06BBF178-93DE-AE46-3A8B-C427AD453979}"/>
              </a:ext>
            </a:extLst>
          </p:cNvPr>
          <p:cNvGraphicFramePr>
            <a:graphicFrameLocks noGrp="1"/>
          </p:cNvGraphicFramePr>
          <p:nvPr>
            <p:extLst>
              <p:ext uri="{D42A27DB-BD31-4B8C-83A1-F6EECF244321}">
                <p14:modId xmlns:p14="http://schemas.microsoft.com/office/powerpoint/2010/main" val="612301492"/>
              </p:ext>
            </p:extLst>
          </p:nvPr>
        </p:nvGraphicFramePr>
        <p:xfrm>
          <a:off x="2442881" y="5226794"/>
          <a:ext cx="5132296" cy="1524000"/>
        </p:xfrm>
        <a:graphic>
          <a:graphicData uri="http://schemas.openxmlformats.org/drawingml/2006/table">
            <a:tbl>
              <a:tblPr/>
              <a:tblGrid>
                <a:gridCol w="1283074">
                  <a:extLst>
                    <a:ext uri="{9D8B030D-6E8A-4147-A177-3AD203B41FA5}">
                      <a16:colId xmlns:a16="http://schemas.microsoft.com/office/drawing/2014/main" val="711272619"/>
                    </a:ext>
                  </a:extLst>
                </a:gridCol>
                <a:gridCol w="1283074">
                  <a:extLst>
                    <a:ext uri="{9D8B030D-6E8A-4147-A177-3AD203B41FA5}">
                      <a16:colId xmlns:a16="http://schemas.microsoft.com/office/drawing/2014/main" val="3372767196"/>
                    </a:ext>
                  </a:extLst>
                </a:gridCol>
                <a:gridCol w="1283074">
                  <a:extLst>
                    <a:ext uri="{9D8B030D-6E8A-4147-A177-3AD203B41FA5}">
                      <a16:colId xmlns:a16="http://schemas.microsoft.com/office/drawing/2014/main" val="3008126205"/>
                    </a:ext>
                  </a:extLst>
                </a:gridCol>
                <a:gridCol w="1283074">
                  <a:extLst>
                    <a:ext uri="{9D8B030D-6E8A-4147-A177-3AD203B41FA5}">
                      <a16:colId xmlns:a16="http://schemas.microsoft.com/office/drawing/2014/main" val="314853649"/>
                    </a:ext>
                  </a:extLst>
                </a:gridCol>
              </a:tblGrid>
              <a:tr h="0">
                <a:tc>
                  <a:txBody>
                    <a:bodyPr/>
                    <a:lstStyle/>
                    <a:p>
                      <a:pPr algn="ctr" fontAlgn="t"/>
                      <a:r>
                        <a:rPr lang="en-US" altLang="ja-JP" b="0" i="0">
                          <a:effectLst/>
                        </a:rPr>
                        <a:t>1</a:t>
                      </a:r>
                    </a:p>
                  </a:txBody>
                  <a:tcPr marL="38100" marR="38100" marT="15240" marB="15240">
                    <a:lnL>
                      <a:noFill/>
                    </a:lnL>
                    <a:lnR>
                      <a:noFill/>
                    </a:lnR>
                    <a:lnT>
                      <a:noFill/>
                    </a:lnT>
                    <a:lnB>
                      <a:noFill/>
                    </a:lnB>
                  </a:tcPr>
                </a:tc>
                <a:tc>
                  <a:txBody>
                    <a:bodyPr/>
                    <a:lstStyle/>
                    <a:p>
                      <a:pPr fontAlgn="t"/>
                      <a:r>
                        <a:rPr lang="ja-JP" altLang="en-US" i="0">
                          <a:effectLst/>
                        </a:rPr>
                        <a:t>ア</a:t>
                      </a:r>
                    </a:p>
                  </a:txBody>
                  <a:tcPr marL="38100" marR="38100" marT="15240" marB="15240">
                    <a:lnL>
                      <a:noFill/>
                    </a:lnL>
                    <a:lnR>
                      <a:noFill/>
                    </a:lnR>
                    <a:lnT>
                      <a:noFill/>
                    </a:lnT>
                    <a:lnB>
                      <a:noFill/>
                    </a:lnB>
                  </a:tcPr>
                </a:tc>
                <a:tc>
                  <a:txBody>
                    <a:bodyPr/>
                    <a:lstStyle/>
                    <a:p>
                      <a:pPr fontAlgn="t"/>
                      <a:r>
                        <a:rPr lang="ja-JP" altLang="en-US" i="0">
                          <a:effectLst/>
                        </a:rPr>
                        <a:t>ウ</a:t>
                      </a:r>
                    </a:p>
                  </a:txBody>
                  <a:tcPr marL="38100" marR="38100" marT="15240" marB="15240">
                    <a:lnL>
                      <a:noFill/>
                    </a:lnL>
                    <a:lnR>
                      <a:noFill/>
                    </a:lnR>
                    <a:lnT>
                      <a:noFill/>
                    </a:lnT>
                    <a:lnB>
                      <a:noFill/>
                    </a:lnB>
                  </a:tcPr>
                </a:tc>
                <a:tc>
                  <a:txBody>
                    <a:bodyPr/>
                    <a:lstStyle/>
                    <a:p>
                      <a:pPr fontAlgn="t"/>
                      <a:r>
                        <a:rPr lang="ja-JP" altLang="en-US" i="0">
                          <a:effectLst/>
                        </a:rPr>
                        <a:t>オ</a:t>
                      </a:r>
                    </a:p>
                  </a:txBody>
                  <a:tcPr marL="38100" marR="38100" marT="15240" marB="15240">
                    <a:lnL>
                      <a:noFill/>
                    </a:lnL>
                    <a:lnR>
                      <a:noFill/>
                    </a:lnR>
                    <a:lnT>
                      <a:noFill/>
                    </a:lnT>
                    <a:lnB>
                      <a:noFill/>
                    </a:lnB>
                  </a:tcPr>
                </a:tc>
                <a:extLst>
                  <a:ext uri="{0D108BD9-81ED-4DB2-BD59-A6C34878D82A}">
                    <a16:rowId xmlns:a16="http://schemas.microsoft.com/office/drawing/2014/main" val="1452813207"/>
                  </a:ext>
                </a:extLst>
              </a:tr>
              <a:tr h="0">
                <a:tc>
                  <a:txBody>
                    <a:bodyPr/>
                    <a:lstStyle/>
                    <a:p>
                      <a:pPr algn="ctr" fontAlgn="t"/>
                      <a:r>
                        <a:rPr lang="en-US" altLang="ja-JP" b="0" i="0">
                          <a:effectLst/>
                        </a:rPr>
                        <a:t>2</a:t>
                      </a:r>
                    </a:p>
                  </a:txBody>
                  <a:tcPr marL="38100" marR="38100" marT="15240" marB="15240">
                    <a:lnL>
                      <a:noFill/>
                    </a:lnL>
                    <a:lnR>
                      <a:noFill/>
                    </a:lnR>
                    <a:lnT>
                      <a:noFill/>
                    </a:lnT>
                    <a:lnB>
                      <a:noFill/>
                    </a:lnB>
                  </a:tcPr>
                </a:tc>
                <a:tc>
                  <a:txBody>
                    <a:bodyPr/>
                    <a:lstStyle/>
                    <a:p>
                      <a:pPr fontAlgn="t"/>
                      <a:r>
                        <a:rPr lang="ja-JP" altLang="en-US" i="0" dirty="0">
                          <a:effectLst/>
                        </a:rPr>
                        <a:t>ア</a:t>
                      </a:r>
                    </a:p>
                  </a:txBody>
                  <a:tcPr marL="38100" marR="38100" marT="15240" marB="15240">
                    <a:lnL>
                      <a:noFill/>
                    </a:lnL>
                    <a:lnR>
                      <a:noFill/>
                    </a:lnR>
                    <a:lnT>
                      <a:noFill/>
                    </a:lnT>
                    <a:lnB>
                      <a:noFill/>
                    </a:lnB>
                  </a:tcPr>
                </a:tc>
                <a:tc>
                  <a:txBody>
                    <a:bodyPr/>
                    <a:lstStyle/>
                    <a:p>
                      <a:pPr fontAlgn="t"/>
                      <a:r>
                        <a:rPr lang="ja-JP" altLang="en-US" i="0">
                          <a:effectLst/>
                        </a:rPr>
                        <a:t>エ</a:t>
                      </a:r>
                    </a:p>
                  </a:txBody>
                  <a:tcPr marL="38100" marR="38100" marT="15240" marB="15240">
                    <a:lnL>
                      <a:noFill/>
                    </a:lnL>
                    <a:lnR>
                      <a:noFill/>
                    </a:lnR>
                    <a:lnT>
                      <a:noFill/>
                    </a:lnT>
                    <a:lnB>
                      <a:noFill/>
                    </a:lnB>
                  </a:tcPr>
                </a:tc>
                <a:tc>
                  <a:txBody>
                    <a:bodyPr/>
                    <a:lstStyle/>
                    <a:p>
                      <a:pPr fontAlgn="t"/>
                      <a:r>
                        <a:rPr lang="ja-JP" altLang="en-US" i="0">
                          <a:effectLst/>
                        </a:rPr>
                        <a:t>オ</a:t>
                      </a:r>
                    </a:p>
                  </a:txBody>
                  <a:tcPr marL="38100" marR="38100" marT="15240" marB="15240">
                    <a:lnL>
                      <a:noFill/>
                    </a:lnL>
                    <a:lnR>
                      <a:noFill/>
                    </a:lnR>
                    <a:lnT>
                      <a:noFill/>
                    </a:lnT>
                    <a:lnB>
                      <a:noFill/>
                    </a:lnB>
                  </a:tcPr>
                </a:tc>
                <a:extLst>
                  <a:ext uri="{0D108BD9-81ED-4DB2-BD59-A6C34878D82A}">
                    <a16:rowId xmlns:a16="http://schemas.microsoft.com/office/drawing/2014/main" val="3614610413"/>
                  </a:ext>
                </a:extLst>
              </a:tr>
              <a:tr h="0">
                <a:tc>
                  <a:txBody>
                    <a:bodyPr/>
                    <a:lstStyle/>
                    <a:p>
                      <a:pPr algn="ctr" fontAlgn="t"/>
                      <a:r>
                        <a:rPr lang="en-US" altLang="ja-JP" b="0" i="0">
                          <a:effectLst/>
                        </a:rPr>
                        <a:t>3</a:t>
                      </a:r>
                    </a:p>
                  </a:txBody>
                  <a:tcPr marL="38100" marR="38100" marT="15240" marB="15240">
                    <a:lnL>
                      <a:noFill/>
                    </a:lnL>
                    <a:lnR>
                      <a:noFill/>
                    </a:lnR>
                    <a:lnT>
                      <a:noFill/>
                    </a:lnT>
                    <a:lnB>
                      <a:noFill/>
                    </a:lnB>
                  </a:tcPr>
                </a:tc>
                <a:tc>
                  <a:txBody>
                    <a:bodyPr/>
                    <a:lstStyle/>
                    <a:p>
                      <a:pPr fontAlgn="t"/>
                      <a:r>
                        <a:rPr lang="ja-JP" altLang="en-US" i="0">
                          <a:effectLst/>
                        </a:rPr>
                        <a:t>イ</a:t>
                      </a:r>
                    </a:p>
                  </a:txBody>
                  <a:tcPr marL="38100" marR="38100" marT="15240" marB="15240">
                    <a:lnL>
                      <a:noFill/>
                    </a:lnL>
                    <a:lnR>
                      <a:noFill/>
                    </a:lnR>
                    <a:lnT>
                      <a:noFill/>
                    </a:lnT>
                    <a:lnB>
                      <a:noFill/>
                    </a:lnB>
                  </a:tcPr>
                </a:tc>
                <a:tc>
                  <a:txBody>
                    <a:bodyPr/>
                    <a:lstStyle/>
                    <a:p>
                      <a:pPr fontAlgn="t"/>
                      <a:r>
                        <a:rPr lang="ja-JP" altLang="en-US" i="0">
                          <a:effectLst/>
                        </a:rPr>
                        <a:t>ウ</a:t>
                      </a:r>
                    </a:p>
                  </a:txBody>
                  <a:tcPr marL="38100" marR="38100" marT="15240" marB="15240">
                    <a:lnL>
                      <a:noFill/>
                    </a:lnL>
                    <a:lnR>
                      <a:noFill/>
                    </a:lnR>
                    <a:lnT>
                      <a:noFill/>
                    </a:lnT>
                    <a:lnB>
                      <a:noFill/>
                    </a:lnB>
                  </a:tcPr>
                </a:tc>
                <a:tc>
                  <a:txBody>
                    <a:bodyPr/>
                    <a:lstStyle/>
                    <a:p>
                      <a:pPr fontAlgn="t"/>
                      <a:r>
                        <a:rPr lang="ja-JP" altLang="en-US" i="0">
                          <a:effectLst/>
                        </a:rPr>
                        <a:t>オ</a:t>
                      </a:r>
                    </a:p>
                  </a:txBody>
                  <a:tcPr marL="38100" marR="38100" marT="15240" marB="15240">
                    <a:lnL>
                      <a:noFill/>
                    </a:lnL>
                    <a:lnR>
                      <a:noFill/>
                    </a:lnR>
                    <a:lnT>
                      <a:noFill/>
                    </a:lnT>
                    <a:lnB>
                      <a:noFill/>
                    </a:lnB>
                  </a:tcPr>
                </a:tc>
                <a:extLst>
                  <a:ext uri="{0D108BD9-81ED-4DB2-BD59-A6C34878D82A}">
                    <a16:rowId xmlns:a16="http://schemas.microsoft.com/office/drawing/2014/main" val="3409163817"/>
                  </a:ext>
                </a:extLst>
              </a:tr>
              <a:tr h="0">
                <a:tc>
                  <a:txBody>
                    <a:bodyPr/>
                    <a:lstStyle/>
                    <a:p>
                      <a:pPr algn="ctr" fontAlgn="t"/>
                      <a:r>
                        <a:rPr lang="en-US" altLang="ja-JP" b="0" i="0">
                          <a:effectLst/>
                        </a:rPr>
                        <a:t>4</a:t>
                      </a:r>
                    </a:p>
                  </a:txBody>
                  <a:tcPr marL="38100" marR="38100" marT="15240" marB="15240">
                    <a:lnL>
                      <a:noFill/>
                    </a:lnL>
                    <a:lnR>
                      <a:noFill/>
                    </a:lnR>
                    <a:lnT>
                      <a:noFill/>
                    </a:lnT>
                    <a:lnB>
                      <a:noFill/>
                    </a:lnB>
                  </a:tcPr>
                </a:tc>
                <a:tc>
                  <a:txBody>
                    <a:bodyPr/>
                    <a:lstStyle/>
                    <a:p>
                      <a:pPr fontAlgn="t"/>
                      <a:r>
                        <a:rPr lang="ja-JP" altLang="en-US" i="0">
                          <a:effectLst/>
                        </a:rPr>
                        <a:t>イ</a:t>
                      </a:r>
                    </a:p>
                  </a:txBody>
                  <a:tcPr marL="38100" marR="38100" marT="15240" marB="15240">
                    <a:lnL>
                      <a:noFill/>
                    </a:lnL>
                    <a:lnR>
                      <a:noFill/>
                    </a:lnR>
                    <a:lnT>
                      <a:noFill/>
                    </a:lnT>
                    <a:lnB>
                      <a:noFill/>
                    </a:lnB>
                  </a:tcPr>
                </a:tc>
                <a:tc>
                  <a:txBody>
                    <a:bodyPr/>
                    <a:lstStyle/>
                    <a:p>
                      <a:pPr fontAlgn="t"/>
                      <a:r>
                        <a:rPr lang="ja-JP" altLang="en-US" i="0">
                          <a:effectLst/>
                        </a:rPr>
                        <a:t>ウ</a:t>
                      </a:r>
                    </a:p>
                  </a:txBody>
                  <a:tcPr marL="38100" marR="38100" marT="15240" marB="15240">
                    <a:lnL>
                      <a:noFill/>
                    </a:lnL>
                    <a:lnR>
                      <a:noFill/>
                    </a:lnR>
                    <a:lnT>
                      <a:noFill/>
                    </a:lnT>
                    <a:lnB>
                      <a:noFill/>
                    </a:lnB>
                  </a:tcPr>
                </a:tc>
                <a:tc>
                  <a:txBody>
                    <a:bodyPr/>
                    <a:lstStyle/>
                    <a:p>
                      <a:pPr fontAlgn="t"/>
                      <a:r>
                        <a:rPr lang="ja-JP" altLang="en-US" i="0">
                          <a:effectLst/>
                        </a:rPr>
                        <a:t>カ</a:t>
                      </a:r>
                    </a:p>
                  </a:txBody>
                  <a:tcPr marL="38100" marR="38100" marT="15240" marB="15240">
                    <a:lnL>
                      <a:noFill/>
                    </a:lnL>
                    <a:lnR>
                      <a:noFill/>
                    </a:lnR>
                    <a:lnT>
                      <a:noFill/>
                    </a:lnT>
                    <a:lnB>
                      <a:noFill/>
                    </a:lnB>
                  </a:tcPr>
                </a:tc>
                <a:extLst>
                  <a:ext uri="{0D108BD9-81ED-4DB2-BD59-A6C34878D82A}">
                    <a16:rowId xmlns:a16="http://schemas.microsoft.com/office/drawing/2014/main" val="2679870457"/>
                  </a:ext>
                </a:extLst>
              </a:tr>
              <a:tr h="0">
                <a:tc>
                  <a:txBody>
                    <a:bodyPr/>
                    <a:lstStyle/>
                    <a:p>
                      <a:pPr algn="ctr" fontAlgn="t"/>
                      <a:r>
                        <a:rPr lang="en-US" altLang="ja-JP" b="0" i="0">
                          <a:effectLst/>
                        </a:rPr>
                        <a:t>5</a:t>
                      </a:r>
                    </a:p>
                  </a:txBody>
                  <a:tcPr marL="38100" marR="38100" marT="15240" marB="15240">
                    <a:lnL>
                      <a:noFill/>
                    </a:lnL>
                    <a:lnR>
                      <a:noFill/>
                    </a:lnR>
                    <a:lnT>
                      <a:noFill/>
                    </a:lnT>
                    <a:lnB>
                      <a:noFill/>
                    </a:lnB>
                  </a:tcPr>
                </a:tc>
                <a:tc>
                  <a:txBody>
                    <a:bodyPr/>
                    <a:lstStyle/>
                    <a:p>
                      <a:pPr fontAlgn="t"/>
                      <a:r>
                        <a:rPr lang="ja-JP" altLang="en-US" i="0">
                          <a:effectLst/>
                        </a:rPr>
                        <a:t>イ</a:t>
                      </a:r>
                    </a:p>
                  </a:txBody>
                  <a:tcPr marL="38100" marR="38100" marT="15240" marB="15240">
                    <a:lnL>
                      <a:noFill/>
                    </a:lnL>
                    <a:lnR>
                      <a:noFill/>
                    </a:lnR>
                    <a:lnT>
                      <a:noFill/>
                    </a:lnT>
                    <a:lnB>
                      <a:noFill/>
                    </a:lnB>
                  </a:tcPr>
                </a:tc>
                <a:tc>
                  <a:txBody>
                    <a:bodyPr/>
                    <a:lstStyle/>
                    <a:p>
                      <a:pPr fontAlgn="t"/>
                      <a:r>
                        <a:rPr lang="ja-JP" altLang="en-US" i="0">
                          <a:effectLst/>
                        </a:rPr>
                        <a:t>エ</a:t>
                      </a:r>
                    </a:p>
                  </a:txBody>
                  <a:tcPr marL="38100" marR="38100" marT="15240" marB="15240">
                    <a:lnL>
                      <a:noFill/>
                    </a:lnL>
                    <a:lnR>
                      <a:noFill/>
                    </a:lnR>
                    <a:lnT>
                      <a:noFill/>
                    </a:lnT>
                    <a:lnB>
                      <a:noFill/>
                    </a:lnB>
                  </a:tcPr>
                </a:tc>
                <a:tc>
                  <a:txBody>
                    <a:bodyPr/>
                    <a:lstStyle/>
                    <a:p>
                      <a:pPr fontAlgn="t"/>
                      <a:r>
                        <a:rPr lang="ja-JP" altLang="en-US" i="0" dirty="0">
                          <a:effectLst/>
                        </a:rPr>
                        <a:t>カ</a:t>
                      </a:r>
                    </a:p>
                  </a:txBody>
                  <a:tcPr marL="38100" marR="38100" marT="15240" marB="15240">
                    <a:lnL>
                      <a:noFill/>
                    </a:lnL>
                    <a:lnR>
                      <a:noFill/>
                    </a:lnR>
                    <a:lnT>
                      <a:noFill/>
                    </a:lnT>
                    <a:lnB>
                      <a:noFill/>
                    </a:lnB>
                  </a:tcPr>
                </a:tc>
                <a:extLst>
                  <a:ext uri="{0D108BD9-81ED-4DB2-BD59-A6C34878D82A}">
                    <a16:rowId xmlns:a16="http://schemas.microsoft.com/office/drawing/2014/main" val="1974994410"/>
                  </a:ext>
                </a:extLst>
              </a:tr>
            </a:tbl>
          </a:graphicData>
        </a:graphic>
      </p:graphicFrame>
      <p:sp>
        <p:nvSpPr>
          <p:cNvPr id="10" name="テキスト ボックス 9">
            <a:extLst>
              <a:ext uri="{FF2B5EF4-FFF2-40B4-BE49-F238E27FC236}">
                <a16:creationId xmlns:a16="http://schemas.microsoft.com/office/drawing/2014/main" id="{116779AB-344D-0382-DA29-F82C0B0A6347}"/>
              </a:ext>
            </a:extLst>
          </p:cNvPr>
          <p:cNvSpPr txBox="1"/>
          <p:nvPr/>
        </p:nvSpPr>
        <p:spPr>
          <a:xfrm>
            <a:off x="1673412" y="4775381"/>
            <a:ext cx="6096000" cy="369332"/>
          </a:xfrm>
          <a:prstGeom prst="rect">
            <a:avLst/>
          </a:prstGeom>
          <a:noFill/>
        </p:spPr>
        <p:txBody>
          <a:bodyPr wrap="square">
            <a:spAutoFit/>
          </a:bodyPr>
          <a:lstStyle/>
          <a:p>
            <a:r>
              <a:rPr lang="ja-JP" altLang="en-US" b="0" i="0" dirty="0">
                <a:solidFill>
                  <a:srgbClr val="434343"/>
                </a:solidFill>
                <a:effectLst/>
                <a:latin typeface="メイリオ" panose="020B0604030504040204" pitchFamily="50" charset="-128"/>
                <a:ea typeface="メイリオ" panose="020B0604030504040204" pitchFamily="50" charset="-128"/>
              </a:rPr>
              <a:t>（組み合わせ）</a:t>
            </a:r>
            <a:endParaRPr lang="ja-JP" altLang="en-US" dirty="0"/>
          </a:p>
        </p:txBody>
      </p:sp>
      <p:graphicFrame>
        <p:nvGraphicFramePr>
          <p:cNvPr id="11" name="表 11">
            <a:extLst>
              <a:ext uri="{FF2B5EF4-FFF2-40B4-BE49-F238E27FC236}">
                <a16:creationId xmlns:a16="http://schemas.microsoft.com/office/drawing/2014/main" id="{8728AD40-A08C-82A1-D764-2F4CA3BCA358}"/>
              </a:ext>
            </a:extLst>
          </p:cNvPr>
          <p:cNvGraphicFramePr>
            <a:graphicFrameLocks noGrp="1"/>
          </p:cNvGraphicFramePr>
          <p:nvPr>
            <p:extLst>
              <p:ext uri="{D42A27DB-BD31-4B8C-83A1-F6EECF244321}">
                <p14:modId xmlns:p14="http://schemas.microsoft.com/office/powerpoint/2010/main" val="1798561073"/>
              </p:ext>
            </p:extLst>
          </p:nvPr>
        </p:nvGraphicFramePr>
        <p:xfrm>
          <a:off x="3705413" y="4811887"/>
          <a:ext cx="8127999" cy="370840"/>
        </p:xfrm>
        <a:graphic>
          <a:graphicData uri="http://schemas.openxmlformats.org/drawingml/2006/table">
            <a:tbl>
              <a:tblPr firstRow="1" bandRow="1">
                <a:tableStyleId>{5C22544A-7EE6-4342-B048-85BDC9FD1C3A}</a:tableStyleId>
              </a:tblPr>
              <a:tblGrid>
                <a:gridCol w="1287929">
                  <a:extLst>
                    <a:ext uri="{9D8B030D-6E8A-4147-A177-3AD203B41FA5}">
                      <a16:colId xmlns:a16="http://schemas.microsoft.com/office/drawing/2014/main" val="1598449954"/>
                    </a:ext>
                  </a:extLst>
                </a:gridCol>
                <a:gridCol w="1255059">
                  <a:extLst>
                    <a:ext uri="{9D8B030D-6E8A-4147-A177-3AD203B41FA5}">
                      <a16:colId xmlns:a16="http://schemas.microsoft.com/office/drawing/2014/main" val="2100723155"/>
                    </a:ext>
                  </a:extLst>
                </a:gridCol>
                <a:gridCol w="5585011">
                  <a:extLst>
                    <a:ext uri="{9D8B030D-6E8A-4147-A177-3AD203B41FA5}">
                      <a16:colId xmlns:a16="http://schemas.microsoft.com/office/drawing/2014/main" val="2745562128"/>
                    </a:ext>
                  </a:extLst>
                </a:gridCol>
              </a:tblGrid>
              <a:tr h="370840">
                <a:tc>
                  <a:txBody>
                    <a:bodyPr/>
                    <a:lstStyle/>
                    <a:p>
                      <a:r>
                        <a:rPr kumimoji="1" lang="en-US" altLang="ja-JP" b="0" dirty="0">
                          <a:solidFill>
                            <a:schemeClr val="tx1"/>
                          </a:solidFill>
                        </a:rPr>
                        <a:t>A</a:t>
                      </a:r>
                      <a:endParaRPr kumimoji="1" lang="ja-JP" altLang="en-US" b="0" dirty="0">
                        <a:solidFill>
                          <a:schemeClr val="tx1"/>
                        </a:solidFill>
                      </a:endParaRPr>
                    </a:p>
                  </a:txBody>
                  <a:tcPr>
                    <a:noFill/>
                  </a:tcPr>
                </a:tc>
                <a:tc>
                  <a:txBody>
                    <a:bodyPr/>
                    <a:lstStyle/>
                    <a:p>
                      <a:r>
                        <a:rPr kumimoji="1" lang="en-US" altLang="ja-JP" b="0" dirty="0">
                          <a:solidFill>
                            <a:schemeClr val="tx1"/>
                          </a:solidFill>
                        </a:rPr>
                        <a:t>B</a:t>
                      </a:r>
                      <a:endParaRPr kumimoji="1" lang="ja-JP" altLang="en-US" b="0" dirty="0">
                        <a:solidFill>
                          <a:schemeClr val="tx1"/>
                        </a:solidFill>
                      </a:endParaRPr>
                    </a:p>
                  </a:txBody>
                  <a:tcPr>
                    <a:noFill/>
                  </a:tcPr>
                </a:tc>
                <a:tc>
                  <a:txBody>
                    <a:bodyPr/>
                    <a:lstStyle/>
                    <a:p>
                      <a:r>
                        <a:rPr kumimoji="1" lang="en-US" altLang="ja-JP" b="0" dirty="0">
                          <a:solidFill>
                            <a:schemeClr val="tx1"/>
                          </a:solidFill>
                        </a:rPr>
                        <a:t>C</a:t>
                      </a:r>
                      <a:endParaRPr kumimoji="1" lang="ja-JP" altLang="en-US" b="0" dirty="0">
                        <a:solidFill>
                          <a:schemeClr val="tx1"/>
                        </a:solidFill>
                      </a:endParaRPr>
                    </a:p>
                  </a:txBody>
                  <a:tcPr>
                    <a:noFill/>
                  </a:tcPr>
                </a:tc>
                <a:extLst>
                  <a:ext uri="{0D108BD9-81ED-4DB2-BD59-A6C34878D82A}">
                    <a16:rowId xmlns:a16="http://schemas.microsoft.com/office/drawing/2014/main" val="1671698047"/>
                  </a:ext>
                </a:extLst>
              </a:tr>
            </a:tbl>
          </a:graphicData>
        </a:graphic>
      </p:graphicFrame>
    </p:spTree>
    <p:extLst>
      <p:ext uri="{BB962C8B-B14F-4D97-AF65-F5344CB8AC3E}">
        <p14:creationId xmlns:p14="http://schemas.microsoft.com/office/powerpoint/2010/main" val="25565235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矢印: 五方向 1">
            <a:extLst>
              <a:ext uri="{FF2B5EF4-FFF2-40B4-BE49-F238E27FC236}">
                <a16:creationId xmlns:a16="http://schemas.microsoft.com/office/drawing/2014/main" id="{DFFEDBC9-F46D-B2D4-0CB9-1878FA0596D2}"/>
              </a:ext>
            </a:extLst>
          </p:cNvPr>
          <p:cNvSpPr/>
          <p:nvPr/>
        </p:nvSpPr>
        <p:spPr>
          <a:xfrm>
            <a:off x="313765" y="295835"/>
            <a:ext cx="959223" cy="412377"/>
          </a:xfrm>
          <a:prstGeom prst="homePlat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矢印: 五方向 2">
            <a:extLst>
              <a:ext uri="{FF2B5EF4-FFF2-40B4-BE49-F238E27FC236}">
                <a16:creationId xmlns:a16="http://schemas.microsoft.com/office/drawing/2014/main" id="{466C2962-7779-EEE0-D314-BE7F191B2DDC}"/>
              </a:ext>
            </a:extLst>
          </p:cNvPr>
          <p:cNvSpPr/>
          <p:nvPr/>
        </p:nvSpPr>
        <p:spPr>
          <a:xfrm>
            <a:off x="313764" y="1004046"/>
            <a:ext cx="959223" cy="412377"/>
          </a:xfrm>
          <a:prstGeom prst="homePlat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4151B920-E248-2C59-43EE-86024AF1AAC6}"/>
              </a:ext>
            </a:extLst>
          </p:cNvPr>
          <p:cNvSpPr txBox="1"/>
          <p:nvPr/>
        </p:nvSpPr>
        <p:spPr>
          <a:xfrm>
            <a:off x="385482" y="358588"/>
            <a:ext cx="708212" cy="369332"/>
          </a:xfrm>
          <a:prstGeom prst="rect">
            <a:avLst/>
          </a:prstGeom>
          <a:noFill/>
        </p:spPr>
        <p:txBody>
          <a:bodyPr wrap="square" rtlCol="0">
            <a:spAutoFit/>
          </a:bodyPr>
          <a:lstStyle/>
          <a:p>
            <a:r>
              <a:rPr kumimoji="1" lang="ja-JP" altLang="en-US" dirty="0"/>
              <a:t>回答</a:t>
            </a:r>
          </a:p>
        </p:txBody>
      </p:sp>
      <p:sp>
        <p:nvSpPr>
          <p:cNvPr id="5" name="テキスト ボックス 4">
            <a:extLst>
              <a:ext uri="{FF2B5EF4-FFF2-40B4-BE49-F238E27FC236}">
                <a16:creationId xmlns:a16="http://schemas.microsoft.com/office/drawing/2014/main" id="{DAD055A3-0E85-DA1F-1BA9-6DD4E468AA88}"/>
              </a:ext>
            </a:extLst>
          </p:cNvPr>
          <p:cNvSpPr txBox="1"/>
          <p:nvPr/>
        </p:nvSpPr>
        <p:spPr>
          <a:xfrm>
            <a:off x="313764" y="1043461"/>
            <a:ext cx="708212" cy="369332"/>
          </a:xfrm>
          <a:prstGeom prst="rect">
            <a:avLst/>
          </a:prstGeom>
          <a:noFill/>
        </p:spPr>
        <p:txBody>
          <a:bodyPr wrap="square" rtlCol="0">
            <a:spAutoFit/>
          </a:bodyPr>
          <a:lstStyle/>
          <a:p>
            <a:r>
              <a:rPr kumimoji="1" lang="ja-JP" altLang="en-US" dirty="0"/>
              <a:t>解説</a:t>
            </a:r>
          </a:p>
        </p:txBody>
      </p:sp>
      <p:sp>
        <p:nvSpPr>
          <p:cNvPr id="7" name="テキスト ボックス 6">
            <a:extLst>
              <a:ext uri="{FF2B5EF4-FFF2-40B4-BE49-F238E27FC236}">
                <a16:creationId xmlns:a16="http://schemas.microsoft.com/office/drawing/2014/main" id="{65596446-C704-AD31-3028-526AEE77C0B1}"/>
              </a:ext>
            </a:extLst>
          </p:cNvPr>
          <p:cNvSpPr txBox="1"/>
          <p:nvPr/>
        </p:nvSpPr>
        <p:spPr>
          <a:xfrm>
            <a:off x="1568824" y="358588"/>
            <a:ext cx="6096000" cy="369332"/>
          </a:xfrm>
          <a:prstGeom prst="rect">
            <a:avLst/>
          </a:prstGeom>
          <a:noFill/>
        </p:spPr>
        <p:txBody>
          <a:bodyPr wrap="square">
            <a:spAutoFit/>
          </a:bodyPr>
          <a:lstStyle/>
          <a:p>
            <a:r>
              <a:rPr lang="en-US" altLang="ja-JP" b="0" i="0" dirty="0">
                <a:solidFill>
                  <a:srgbClr val="434343"/>
                </a:solidFill>
                <a:effectLst/>
                <a:latin typeface="メイリオ" panose="020B0604030504040204" pitchFamily="50" charset="-128"/>
                <a:ea typeface="メイリオ" panose="020B0604030504040204" pitchFamily="50" charset="-128"/>
              </a:rPr>
              <a:t>4</a:t>
            </a:r>
            <a:endParaRPr lang="ja-JP" altLang="en-US" dirty="0"/>
          </a:p>
        </p:txBody>
      </p:sp>
      <p:sp>
        <p:nvSpPr>
          <p:cNvPr id="9" name="テキスト ボックス 8">
            <a:extLst>
              <a:ext uri="{FF2B5EF4-FFF2-40B4-BE49-F238E27FC236}">
                <a16:creationId xmlns:a16="http://schemas.microsoft.com/office/drawing/2014/main" id="{A24564BD-501B-12C5-8DA4-3137B0A19FA9}"/>
              </a:ext>
            </a:extLst>
          </p:cNvPr>
          <p:cNvSpPr txBox="1"/>
          <p:nvPr/>
        </p:nvSpPr>
        <p:spPr>
          <a:xfrm>
            <a:off x="1479177" y="1043461"/>
            <a:ext cx="10497670" cy="1719702"/>
          </a:xfrm>
          <a:prstGeom prst="rect">
            <a:avLst/>
          </a:prstGeom>
          <a:noFill/>
        </p:spPr>
        <p:txBody>
          <a:bodyPr wrap="square">
            <a:spAutoFit/>
          </a:bodyPr>
          <a:lstStyle/>
          <a:p>
            <a:pPr>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自分の欲求をぶつけ、実現しようとすることは、「自己主張」である。</a:t>
            </a:r>
            <a:br>
              <a:rPr lang="ja-JP" altLang="en-US" dirty="0"/>
            </a:br>
            <a:r>
              <a:rPr lang="ja-JP" altLang="en-US" b="0" i="0" dirty="0">
                <a:solidFill>
                  <a:srgbClr val="434343"/>
                </a:solidFill>
                <a:effectLst/>
                <a:latin typeface="メイリオ" panose="020B0604030504040204" pitchFamily="50" charset="-128"/>
                <a:ea typeface="メイリオ" panose="020B0604030504040204" pitchFamily="50" charset="-128"/>
              </a:rPr>
              <a:t>欲求を我慢しようとすることは、「自己抑制」である。</a:t>
            </a:r>
            <a:br>
              <a:rPr lang="ja-JP" altLang="en-US" dirty="0"/>
            </a:br>
            <a:r>
              <a:rPr lang="ja-JP" altLang="en-US" b="0" i="0" dirty="0">
                <a:solidFill>
                  <a:srgbClr val="434343"/>
                </a:solidFill>
                <a:effectLst/>
                <a:latin typeface="メイリオ" panose="020B0604030504040204" pitchFamily="50" charset="-128"/>
                <a:ea typeface="メイリオ" panose="020B0604030504040204" pitchFamily="50" charset="-128"/>
              </a:rPr>
              <a:t>自己主張と自己抑制を調整していくことは、「自己制御」である。</a:t>
            </a:r>
            <a:br>
              <a:rPr lang="ja-JP" altLang="en-US" dirty="0"/>
            </a:br>
            <a:r>
              <a:rPr lang="ja-JP" altLang="en-US" b="0" i="0" dirty="0">
                <a:solidFill>
                  <a:srgbClr val="434343"/>
                </a:solidFill>
                <a:effectLst/>
                <a:latin typeface="メイリオ" panose="020B0604030504040204" pitchFamily="50" charset="-128"/>
                <a:ea typeface="メイリオ" panose="020B0604030504040204" pitchFamily="50" charset="-128"/>
              </a:rPr>
              <a:t>よって、適切な組み合わせは４である。</a:t>
            </a:r>
            <a:endParaRPr lang="ja-JP" altLang="en-US" dirty="0"/>
          </a:p>
        </p:txBody>
      </p:sp>
      <p:sp>
        <p:nvSpPr>
          <p:cNvPr id="8" name="テキスト ボックス 7">
            <a:extLst>
              <a:ext uri="{FF2B5EF4-FFF2-40B4-BE49-F238E27FC236}">
                <a16:creationId xmlns:a16="http://schemas.microsoft.com/office/drawing/2014/main" id="{3BB8C917-7BF7-256E-ACFF-2EF3B204C4B8}"/>
              </a:ext>
            </a:extLst>
          </p:cNvPr>
          <p:cNvSpPr txBox="1"/>
          <p:nvPr/>
        </p:nvSpPr>
        <p:spPr>
          <a:xfrm>
            <a:off x="600636" y="3641327"/>
            <a:ext cx="11223812" cy="2135200"/>
          </a:xfrm>
          <a:prstGeom prst="rect">
            <a:avLst/>
          </a:prstGeom>
          <a:noFill/>
        </p:spPr>
        <p:txBody>
          <a:bodyPr wrap="square">
            <a:spAutoFit/>
          </a:bodyPr>
          <a:lstStyle/>
          <a:p>
            <a:pPr>
              <a:lnSpc>
                <a:spcPct val="150000"/>
              </a:lnSpc>
            </a:pP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友だちと一緒に遊ぶようになると、子どもは、自分のやりたいことと相手がやりたいこ とがぶつかり</a:t>
            </a:r>
            <a:endParaRPr lang="en-US" altLang="ja-JP" b="0" i="0" dirty="0">
              <a:solidFill>
                <a:srgbClr val="434343"/>
              </a:solidFill>
              <a:effectLst/>
              <a:latin typeface="HG丸ｺﾞｼｯｸM-PRO" panose="020F0600000000000000" pitchFamily="50" charset="-128"/>
              <a:ea typeface="HG丸ｺﾞｼｯｸM-PRO" panose="020F0600000000000000" pitchFamily="50" charset="-128"/>
            </a:endParaRPr>
          </a:p>
          <a:p>
            <a:pPr>
              <a:lnSpc>
                <a:spcPct val="150000"/>
              </a:lnSpc>
            </a:pP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合い、いざこざやトラブルを経験するようになる。 子どもは他者との関係の なかで、自分の欲求を</a:t>
            </a:r>
            <a:endParaRPr lang="en-US" altLang="ja-JP" b="0" i="0" dirty="0">
              <a:solidFill>
                <a:srgbClr val="434343"/>
              </a:solidFill>
              <a:effectLst/>
              <a:latin typeface="HG丸ｺﾞｼｯｸM-PRO" panose="020F0600000000000000" pitchFamily="50" charset="-128"/>
              <a:ea typeface="HG丸ｺﾞｼｯｸM-PRO" panose="020F0600000000000000" pitchFamily="50" charset="-128"/>
            </a:endParaRPr>
          </a:p>
          <a:p>
            <a:pPr>
              <a:lnSpc>
                <a:spcPct val="150000"/>
              </a:lnSpc>
            </a:pP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ぶつけ、実現しようとする（　</a:t>
            </a:r>
            <a:r>
              <a:rPr lang="ja-JP" altLang="en-US" dirty="0">
                <a:solidFill>
                  <a:srgbClr val="434343"/>
                </a:solidFill>
                <a:highlight>
                  <a:srgbClr val="FFFF00"/>
                </a:highlight>
                <a:latin typeface="HG丸ｺﾞｼｯｸM-PRO" panose="020F0600000000000000" pitchFamily="50" charset="-128"/>
                <a:ea typeface="HG丸ｺﾞｼｯｸM-PRO" panose="020F0600000000000000" pitchFamily="50" charset="-128"/>
              </a:rPr>
              <a:t>自己主張　</a:t>
            </a: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）と、欲求を我慢しようとする （　</a:t>
            </a:r>
            <a:r>
              <a:rPr lang="ja-JP" altLang="en-US" dirty="0">
                <a:solidFill>
                  <a:srgbClr val="434343"/>
                </a:solidFill>
                <a:highlight>
                  <a:srgbClr val="FFFF00"/>
                </a:highlight>
                <a:latin typeface="HG丸ｺﾞｼｯｸM-PRO" panose="020F0600000000000000" pitchFamily="50" charset="-128"/>
                <a:ea typeface="HG丸ｺﾞｼｯｸM-PRO" panose="020F0600000000000000" pitchFamily="50" charset="-128"/>
              </a:rPr>
              <a:t>自己抑制　</a:t>
            </a: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）の両方を求められる。</a:t>
            </a:r>
            <a:endParaRPr lang="en-US" altLang="ja-JP" b="0" i="0" dirty="0">
              <a:solidFill>
                <a:srgbClr val="434343"/>
              </a:solidFill>
              <a:effectLst/>
              <a:latin typeface="HG丸ｺﾞｼｯｸM-PRO" panose="020F0600000000000000" pitchFamily="50" charset="-128"/>
              <a:ea typeface="HG丸ｺﾞｼｯｸM-PRO" panose="020F0600000000000000" pitchFamily="50" charset="-128"/>
            </a:endParaRPr>
          </a:p>
          <a:p>
            <a:pPr>
              <a:lnSpc>
                <a:spcPct val="150000"/>
              </a:lnSpc>
            </a:pP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友だちとの関係を築くためには、この両者のバランスを 調整する（　</a:t>
            </a:r>
            <a:r>
              <a:rPr lang="ja-JP" altLang="en-US" dirty="0">
                <a:solidFill>
                  <a:srgbClr val="434343"/>
                </a:solidFill>
                <a:highlight>
                  <a:srgbClr val="FFFF00"/>
                </a:highlight>
                <a:latin typeface="HG丸ｺﾞｼｯｸM-PRO" panose="020F0600000000000000" pitchFamily="50" charset="-128"/>
                <a:ea typeface="HG丸ｺﾞｼｯｸM-PRO" panose="020F0600000000000000" pitchFamily="50" charset="-128"/>
              </a:rPr>
              <a:t>自己制御　</a:t>
            </a: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）が必要になる。</a:t>
            </a:r>
            <a:endParaRPr lang="ja-JP" altLang="en-US" dirty="0">
              <a:latin typeface="HG丸ｺﾞｼｯｸM-PRO" panose="020F0600000000000000" pitchFamily="50" charset="-128"/>
              <a:ea typeface="HG丸ｺﾞｼｯｸM-PRO" panose="020F0600000000000000" pitchFamily="50" charset="-128"/>
            </a:endParaRPr>
          </a:p>
        </p:txBody>
      </p:sp>
      <p:sp>
        <p:nvSpPr>
          <p:cNvPr id="6" name="四角形: 角を丸くする 5">
            <a:extLst>
              <a:ext uri="{FF2B5EF4-FFF2-40B4-BE49-F238E27FC236}">
                <a16:creationId xmlns:a16="http://schemas.microsoft.com/office/drawing/2014/main" id="{7C19F7CF-3F82-C2C7-AE2D-A0186793EA0D}"/>
              </a:ext>
            </a:extLst>
          </p:cNvPr>
          <p:cNvSpPr/>
          <p:nvPr/>
        </p:nvSpPr>
        <p:spPr>
          <a:xfrm>
            <a:off x="466165" y="3514165"/>
            <a:ext cx="11295529" cy="2429435"/>
          </a:xfrm>
          <a:prstGeom prst="round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4521175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6D46E45F-158A-4929-B19D-9269C37B79AD}"/>
              </a:ext>
            </a:extLst>
          </p:cNvPr>
          <p:cNvSpPr txBox="1"/>
          <p:nvPr/>
        </p:nvSpPr>
        <p:spPr>
          <a:xfrm>
            <a:off x="268941" y="369252"/>
            <a:ext cx="1344706" cy="369332"/>
          </a:xfrm>
          <a:prstGeom prst="rect">
            <a:avLst/>
          </a:prstGeom>
          <a:noFill/>
        </p:spPr>
        <p:txBody>
          <a:bodyPr wrap="square" rtlCol="0">
            <a:spAutoFit/>
          </a:bodyPr>
          <a:lstStyle/>
          <a:p>
            <a:r>
              <a:rPr kumimoji="1" lang="ja-JP" altLang="en-US" dirty="0"/>
              <a:t>問５</a:t>
            </a:r>
          </a:p>
        </p:txBody>
      </p:sp>
      <p:sp>
        <p:nvSpPr>
          <p:cNvPr id="4" name="テキスト ボックス 3">
            <a:extLst>
              <a:ext uri="{FF2B5EF4-FFF2-40B4-BE49-F238E27FC236}">
                <a16:creationId xmlns:a16="http://schemas.microsoft.com/office/drawing/2014/main" id="{6CC44C50-F7EF-02FB-8891-0D246788EB22}"/>
              </a:ext>
            </a:extLst>
          </p:cNvPr>
          <p:cNvSpPr txBox="1"/>
          <p:nvPr/>
        </p:nvSpPr>
        <p:spPr>
          <a:xfrm>
            <a:off x="1147481" y="250923"/>
            <a:ext cx="10578353" cy="923330"/>
          </a:xfrm>
          <a:prstGeom prst="rect">
            <a:avLst/>
          </a:prstGeom>
          <a:noFill/>
        </p:spPr>
        <p:txBody>
          <a:bodyPr wrap="square">
            <a:spAutoFit/>
          </a:bodyPr>
          <a:lstStyle/>
          <a:p>
            <a:pPr algn="l" fontAlgn="t">
              <a:lnSpc>
                <a:spcPct val="150000"/>
              </a:lnSpc>
            </a:pPr>
            <a:r>
              <a:rPr lang="ja-JP" altLang="en-US" b="1" i="0" dirty="0">
                <a:solidFill>
                  <a:srgbClr val="434343"/>
                </a:solidFill>
                <a:effectLst/>
                <a:latin typeface="メイリオ" panose="020B0604030504040204" pitchFamily="50" charset="-128"/>
                <a:ea typeface="メイリオ" panose="020B0604030504040204" pitchFamily="50" charset="-128"/>
              </a:rPr>
              <a:t>次の文は、乳児の身体・運動の発達に関する記述である。適切な記述を○、不適切 な記述を</a:t>
            </a:r>
            <a:r>
              <a:rPr lang="en-US" altLang="ja-JP" b="1" i="0" dirty="0">
                <a:solidFill>
                  <a:srgbClr val="434343"/>
                </a:solidFill>
                <a:effectLst/>
                <a:latin typeface="メイリオ" panose="020B0604030504040204" pitchFamily="50" charset="-128"/>
                <a:ea typeface="メイリオ" panose="020B0604030504040204" pitchFamily="50" charset="-128"/>
              </a:rPr>
              <a:t>×</a:t>
            </a:r>
            <a:r>
              <a:rPr lang="ja-JP" altLang="en-US" b="1" i="0" dirty="0">
                <a:solidFill>
                  <a:srgbClr val="434343"/>
                </a:solidFill>
                <a:effectLst/>
                <a:latin typeface="メイリオ" panose="020B0604030504040204" pitchFamily="50" charset="-128"/>
                <a:ea typeface="メイリオ" panose="020B0604030504040204" pitchFamily="50" charset="-128"/>
              </a:rPr>
              <a:t>とした場合の正しい組み合わせを一つ選びなさい。</a:t>
            </a:r>
          </a:p>
        </p:txBody>
      </p:sp>
      <p:sp>
        <p:nvSpPr>
          <p:cNvPr id="6" name="テキスト ボックス 5">
            <a:extLst>
              <a:ext uri="{FF2B5EF4-FFF2-40B4-BE49-F238E27FC236}">
                <a16:creationId xmlns:a16="http://schemas.microsoft.com/office/drawing/2014/main" id="{E9F673F6-D03E-8DD1-D3FE-5CEA5446AE61}"/>
              </a:ext>
            </a:extLst>
          </p:cNvPr>
          <p:cNvSpPr txBox="1"/>
          <p:nvPr/>
        </p:nvSpPr>
        <p:spPr>
          <a:xfrm>
            <a:off x="1147481" y="1298191"/>
            <a:ext cx="10829365" cy="3000821"/>
          </a:xfrm>
          <a:prstGeom prst="rect">
            <a:avLst/>
          </a:prstGeom>
          <a:noFill/>
        </p:spPr>
        <p:txBody>
          <a:bodyPr wrap="square">
            <a:spAutoFit/>
          </a:bodyPr>
          <a:lstStyle/>
          <a:p>
            <a:pPr algn="l" fontAlgn="t">
              <a:lnSpc>
                <a:spcPct val="150000"/>
              </a:lnSpc>
            </a:pPr>
            <a:r>
              <a:rPr lang="en-US" altLang="ja-JP" b="0" i="0" dirty="0">
                <a:solidFill>
                  <a:srgbClr val="434343"/>
                </a:solidFill>
                <a:effectLst/>
                <a:latin typeface="メイリオ" panose="020B0604030504040204" pitchFamily="50" charset="-128"/>
                <a:ea typeface="メイリオ" panose="020B0604030504040204" pitchFamily="50" charset="-128"/>
              </a:rPr>
              <a:t>A.</a:t>
            </a:r>
            <a:r>
              <a:rPr lang="ja-JP" altLang="en-US" b="0" i="0" dirty="0">
                <a:solidFill>
                  <a:srgbClr val="434343"/>
                </a:solidFill>
                <a:effectLst/>
                <a:latin typeface="メイリオ" panose="020B0604030504040204" pitchFamily="50" charset="-128"/>
                <a:ea typeface="メイリオ" panose="020B0604030504040204" pitchFamily="50" charset="-128"/>
              </a:rPr>
              <a:t>乳児の運動機能の発達は、頭部から足部へ、身体の中心部から末梢へ、粗大運動から 微細運動へという方向性と順序がある。</a:t>
            </a:r>
          </a:p>
          <a:p>
            <a:pPr algn="l" fontAlgn="t">
              <a:lnSpc>
                <a:spcPct val="150000"/>
              </a:lnSpc>
            </a:pPr>
            <a:r>
              <a:rPr lang="en-US" altLang="ja-JP" b="0" i="0" dirty="0">
                <a:solidFill>
                  <a:srgbClr val="434343"/>
                </a:solidFill>
                <a:effectLst/>
                <a:latin typeface="メイリオ" panose="020B0604030504040204" pitchFamily="50" charset="-128"/>
                <a:ea typeface="メイリオ" panose="020B0604030504040204" pitchFamily="50" charset="-128"/>
              </a:rPr>
              <a:t>B.</a:t>
            </a:r>
            <a:r>
              <a:rPr lang="ja-JP" altLang="en-US" b="0" i="0" dirty="0">
                <a:solidFill>
                  <a:srgbClr val="434343"/>
                </a:solidFill>
                <a:effectLst/>
                <a:latin typeface="メイリオ" panose="020B0604030504040204" pitchFamily="50" charset="-128"/>
                <a:ea typeface="メイリオ" panose="020B0604030504040204" pitchFamily="50" charset="-128"/>
              </a:rPr>
              <a:t>一般的に、平均体重は</a:t>
            </a:r>
            <a:r>
              <a:rPr lang="en-US" altLang="ja-JP" b="0" i="0" dirty="0">
                <a:solidFill>
                  <a:srgbClr val="434343"/>
                </a:solidFill>
                <a:effectLst/>
                <a:latin typeface="メイリオ" panose="020B0604030504040204" pitchFamily="50" charset="-128"/>
                <a:ea typeface="メイリオ" panose="020B0604030504040204" pitchFamily="50" charset="-128"/>
              </a:rPr>
              <a:t>2,900</a:t>
            </a:r>
            <a:r>
              <a:rPr lang="ja-JP" altLang="en-US" b="0" i="0" dirty="0">
                <a:solidFill>
                  <a:srgbClr val="434343"/>
                </a:solidFill>
                <a:effectLst/>
                <a:latin typeface="メイリオ" panose="020B0604030504040204" pitchFamily="50" charset="-128"/>
                <a:ea typeface="メイリオ" panose="020B0604030504040204" pitchFamily="50" charset="-128"/>
              </a:rPr>
              <a:t>～</a:t>
            </a:r>
            <a:r>
              <a:rPr lang="en-US" altLang="ja-JP" b="0" i="0" dirty="0">
                <a:solidFill>
                  <a:srgbClr val="434343"/>
                </a:solidFill>
                <a:effectLst/>
                <a:latin typeface="メイリオ" panose="020B0604030504040204" pitchFamily="50" charset="-128"/>
                <a:ea typeface="メイリオ" panose="020B0604030504040204" pitchFamily="50" charset="-128"/>
              </a:rPr>
              <a:t>3,000g</a:t>
            </a:r>
            <a:r>
              <a:rPr lang="ja-JP" altLang="en-US" b="0" i="0" dirty="0">
                <a:solidFill>
                  <a:srgbClr val="434343"/>
                </a:solidFill>
                <a:effectLst/>
                <a:latin typeface="メイリオ" panose="020B0604030504040204" pitchFamily="50" charset="-128"/>
                <a:ea typeface="メイリオ" panose="020B0604030504040204" pitchFamily="50" charset="-128"/>
              </a:rPr>
              <a:t>前後、平均身長は</a:t>
            </a:r>
            <a:r>
              <a:rPr lang="en-US" altLang="ja-JP" b="0" i="0" dirty="0">
                <a:solidFill>
                  <a:srgbClr val="434343"/>
                </a:solidFill>
                <a:effectLst/>
                <a:latin typeface="メイリオ" panose="020B0604030504040204" pitchFamily="50" charset="-128"/>
                <a:ea typeface="メイリオ" panose="020B0604030504040204" pitchFamily="50" charset="-128"/>
              </a:rPr>
              <a:t>49cm</a:t>
            </a:r>
            <a:r>
              <a:rPr lang="ja-JP" altLang="en-US" b="0" i="0" dirty="0">
                <a:solidFill>
                  <a:srgbClr val="434343"/>
                </a:solidFill>
                <a:effectLst/>
                <a:latin typeface="メイリオ" panose="020B0604030504040204" pitchFamily="50" charset="-128"/>
                <a:ea typeface="メイリオ" panose="020B0604030504040204" pitchFamily="50" charset="-128"/>
              </a:rPr>
              <a:t>前後で生まれるが、 生後１年で体重は約３倍、身長は約</a:t>
            </a:r>
            <a:r>
              <a:rPr lang="en-US" altLang="ja-JP" b="0" i="0" dirty="0">
                <a:solidFill>
                  <a:srgbClr val="434343"/>
                </a:solidFill>
                <a:effectLst/>
                <a:latin typeface="メイリオ" panose="020B0604030504040204" pitchFamily="50" charset="-128"/>
                <a:ea typeface="メイリオ" panose="020B0604030504040204" pitchFamily="50" charset="-128"/>
              </a:rPr>
              <a:t>1.5</a:t>
            </a:r>
            <a:r>
              <a:rPr lang="ja-JP" altLang="en-US" b="0" i="0" dirty="0">
                <a:solidFill>
                  <a:srgbClr val="434343"/>
                </a:solidFill>
                <a:effectLst/>
                <a:latin typeface="メイリオ" panose="020B0604030504040204" pitchFamily="50" charset="-128"/>
                <a:ea typeface="メイリオ" panose="020B0604030504040204" pitchFamily="50" charset="-128"/>
              </a:rPr>
              <a:t>倍になる。</a:t>
            </a:r>
          </a:p>
          <a:p>
            <a:pPr algn="l" fontAlgn="t">
              <a:lnSpc>
                <a:spcPct val="150000"/>
              </a:lnSpc>
            </a:pPr>
            <a:r>
              <a:rPr lang="en-US" altLang="ja-JP" b="0" i="0" dirty="0">
                <a:solidFill>
                  <a:srgbClr val="434343"/>
                </a:solidFill>
                <a:effectLst/>
                <a:latin typeface="メイリオ" panose="020B0604030504040204" pitchFamily="50" charset="-128"/>
                <a:ea typeface="メイリオ" panose="020B0604030504040204" pitchFamily="50" charset="-128"/>
              </a:rPr>
              <a:t>C.</a:t>
            </a:r>
            <a:r>
              <a:rPr lang="ja-JP" altLang="en-US" b="0" i="0" dirty="0">
                <a:solidFill>
                  <a:srgbClr val="434343"/>
                </a:solidFill>
                <a:effectLst/>
                <a:latin typeface="メイリオ" panose="020B0604030504040204" pitchFamily="50" charset="-128"/>
                <a:ea typeface="メイリオ" panose="020B0604030504040204" pitchFamily="50" charset="-128"/>
              </a:rPr>
              <a:t>生後</a:t>
            </a:r>
            <a:r>
              <a:rPr lang="en-US" altLang="ja-JP" b="0" i="0" dirty="0">
                <a:solidFill>
                  <a:srgbClr val="434343"/>
                </a:solidFill>
                <a:effectLst/>
                <a:latin typeface="メイリオ" panose="020B0604030504040204" pitchFamily="50" charset="-128"/>
                <a:ea typeface="メイリオ" panose="020B0604030504040204" pitchFamily="50" charset="-128"/>
              </a:rPr>
              <a:t>8</a:t>
            </a:r>
            <a:r>
              <a:rPr lang="ja-JP" altLang="en-US" b="0" i="0" dirty="0">
                <a:solidFill>
                  <a:srgbClr val="434343"/>
                </a:solidFill>
                <a:effectLst/>
                <a:latin typeface="メイリオ" panose="020B0604030504040204" pitchFamily="50" charset="-128"/>
                <a:ea typeface="メイリオ" panose="020B0604030504040204" pitchFamily="50" charset="-128"/>
              </a:rPr>
              <a:t>か月頃になると、物と物を打ち合わせる、物を容器に入れる、小さい積木を高 く積みあげることができるようになる。</a:t>
            </a:r>
          </a:p>
          <a:p>
            <a:pPr algn="l" fontAlgn="t">
              <a:lnSpc>
                <a:spcPct val="150000"/>
              </a:lnSpc>
            </a:pPr>
            <a:r>
              <a:rPr lang="en-US" altLang="ja-JP" b="0" i="0" dirty="0">
                <a:solidFill>
                  <a:srgbClr val="434343"/>
                </a:solidFill>
                <a:effectLst/>
                <a:latin typeface="メイリオ" panose="020B0604030504040204" pitchFamily="50" charset="-128"/>
                <a:ea typeface="メイリオ" panose="020B0604030504040204" pitchFamily="50" charset="-128"/>
              </a:rPr>
              <a:t>D.</a:t>
            </a:r>
            <a:r>
              <a:rPr lang="ja-JP" altLang="en-US" b="0" i="0" dirty="0">
                <a:solidFill>
                  <a:srgbClr val="434343"/>
                </a:solidFill>
                <a:effectLst/>
                <a:latin typeface="メイリオ" panose="020B0604030504040204" pitchFamily="50" charset="-128"/>
                <a:ea typeface="メイリオ" panose="020B0604030504040204" pitchFamily="50" charset="-128"/>
              </a:rPr>
              <a:t>手に触れたものを握ろうとする把握反射が新生児にみられ、生後３か月になると指さ しが出現する。</a:t>
            </a:r>
          </a:p>
        </p:txBody>
      </p:sp>
      <p:graphicFrame>
        <p:nvGraphicFramePr>
          <p:cNvPr id="7" name="表 6">
            <a:extLst>
              <a:ext uri="{FF2B5EF4-FFF2-40B4-BE49-F238E27FC236}">
                <a16:creationId xmlns:a16="http://schemas.microsoft.com/office/drawing/2014/main" id="{DD7461FA-8D90-F0E1-55F1-9A3010275CB4}"/>
              </a:ext>
            </a:extLst>
          </p:cNvPr>
          <p:cNvGraphicFramePr>
            <a:graphicFrameLocks noGrp="1"/>
          </p:cNvGraphicFramePr>
          <p:nvPr>
            <p:extLst>
              <p:ext uri="{D42A27DB-BD31-4B8C-83A1-F6EECF244321}">
                <p14:modId xmlns:p14="http://schemas.microsoft.com/office/powerpoint/2010/main" val="510404765"/>
              </p:ext>
            </p:extLst>
          </p:nvPr>
        </p:nvGraphicFramePr>
        <p:xfrm>
          <a:off x="3330389" y="5229459"/>
          <a:ext cx="4666130" cy="1524000"/>
        </p:xfrm>
        <a:graphic>
          <a:graphicData uri="http://schemas.openxmlformats.org/drawingml/2006/table">
            <a:tbl>
              <a:tblPr/>
              <a:tblGrid>
                <a:gridCol w="933226">
                  <a:extLst>
                    <a:ext uri="{9D8B030D-6E8A-4147-A177-3AD203B41FA5}">
                      <a16:colId xmlns:a16="http://schemas.microsoft.com/office/drawing/2014/main" val="1432924668"/>
                    </a:ext>
                  </a:extLst>
                </a:gridCol>
                <a:gridCol w="933226">
                  <a:extLst>
                    <a:ext uri="{9D8B030D-6E8A-4147-A177-3AD203B41FA5}">
                      <a16:colId xmlns:a16="http://schemas.microsoft.com/office/drawing/2014/main" val="1966105341"/>
                    </a:ext>
                  </a:extLst>
                </a:gridCol>
                <a:gridCol w="933226">
                  <a:extLst>
                    <a:ext uri="{9D8B030D-6E8A-4147-A177-3AD203B41FA5}">
                      <a16:colId xmlns:a16="http://schemas.microsoft.com/office/drawing/2014/main" val="1433830553"/>
                    </a:ext>
                  </a:extLst>
                </a:gridCol>
                <a:gridCol w="933226">
                  <a:extLst>
                    <a:ext uri="{9D8B030D-6E8A-4147-A177-3AD203B41FA5}">
                      <a16:colId xmlns:a16="http://schemas.microsoft.com/office/drawing/2014/main" val="887946915"/>
                    </a:ext>
                  </a:extLst>
                </a:gridCol>
                <a:gridCol w="933226">
                  <a:extLst>
                    <a:ext uri="{9D8B030D-6E8A-4147-A177-3AD203B41FA5}">
                      <a16:colId xmlns:a16="http://schemas.microsoft.com/office/drawing/2014/main" val="956922171"/>
                    </a:ext>
                  </a:extLst>
                </a:gridCol>
              </a:tblGrid>
              <a:tr h="0">
                <a:tc>
                  <a:txBody>
                    <a:bodyPr/>
                    <a:lstStyle/>
                    <a:p>
                      <a:pPr algn="ctr" fontAlgn="t"/>
                      <a:r>
                        <a:rPr lang="en-US" altLang="ja-JP" b="0" i="0">
                          <a:effectLst/>
                        </a:rPr>
                        <a:t>1</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extLst>
                  <a:ext uri="{0D108BD9-81ED-4DB2-BD59-A6C34878D82A}">
                    <a16:rowId xmlns:a16="http://schemas.microsoft.com/office/drawing/2014/main" val="3428201281"/>
                  </a:ext>
                </a:extLst>
              </a:tr>
              <a:tr h="0">
                <a:tc>
                  <a:txBody>
                    <a:bodyPr/>
                    <a:lstStyle/>
                    <a:p>
                      <a:pPr algn="ctr" fontAlgn="t"/>
                      <a:r>
                        <a:rPr lang="en-US" altLang="ja-JP" b="0" i="0">
                          <a:effectLst/>
                        </a:rPr>
                        <a:t>2</a:t>
                      </a:r>
                    </a:p>
                  </a:txBody>
                  <a:tcPr marL="38100" marR="38100" marT="15240" marB="15240">
                    <a:lnL>
                      <a:noFill/>
                    </a:lnL>
                    <a:lnR>
                      <a:noFill/>
                    </a:lnR>
                    <a:lnT>
                      <a:noFill/>
                    </a:lnT>
                    <a:lnB>
                      <a:noFill/>
                    </a:lnB>
                  </a:tcPr>
                </a:tc>
                <a:tc>
                  <a:txBody>
                    <a:bodyPr/>
                    <a:lstStyle/>
                    <a:p>
                      <a:pPr fontAlgn="t"/>
                      <a:r>
                        <a:rPr lang="ja-JP" altLang="en-US" i="0" dirty="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extLst>
                  <a:ext uri="{0D108BD9-81ED-4DB2-BD59-A6C34878D82A}">
                    <a16:rowId xmlns:a16="http://schemas.microsoft.com/office/drawing/2014/main" val="489159125"/>
                  </a:ext>
                </a:extLst>
              </a:tr>
              <a:tr h="0">
                <a:tc>
                  <a:txBody>
                    <a:bodyPr/>
                    <a:lstStyle/>
                    <a:p>
                      <a:pPr algn="ctr" fontAlgn="t"/>
                      <a:r>
                        <a:rPr lang="en-US" altLang="ja-JP" b="0" i="0">
                          <a:effectLst/>
                        </a:rPr>
                        <a:t>3</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extLst>
                  <a:ext uri="{0D108BD9-81ED-4DB2-BD59-A6C34878D82A}">
                    <a16:rowId xmlns:a16="http://schemas.microsoft.com/office/drawing/2014/main" val="242691175"/>
                  </a:ext>
                </a:extLst>
              </a:tr>
              <a:tr h="0">
                <a:tc>
                  <a:txBody>
                    <a:bodyPr/>
                    <a:lstStyle/>
                    <a:p>
                      <a:pPr algn="ctr" fontAlgn="t"/>
                      <a:r>
                        <a:rPr lang="en-US" altLang="ja-JP" b="0" i="0">
                          <a:effectLst/>
                        </a:rPr>
                        <a:t>4</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extLst>
                  <a:ext uri="{0D108BD9-81ED-4DB2-BD59-A6C34878D82A}">
                    <a16:rowId xmlns:a16="http://schemas.microsoft.com/office/drawing/2014/main" val="3098169354"/>
                  </a:ext>
                </a:extLst>
              </a:tr>
              <a:tr h="0">
                <a:tc>
                  <a:txBody>
                    <a:bodyPr/>
                    <a:lstStyle/>
                    <a:p>
                      <a:pPr algn="ctr" fontAlgn="t"/>
                      <a:r>
                        <a:rPr lang="en-US" altLang="ja-JP" b="0" i="0">
                          <a:effectLst/>
                        </a:rPr>
                        <a:t>5</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tc>
                  <a:txBody>
                    <a:bodyPr/>
                    <a:lstStyle/>
                    <a:p>
                      <a:pPr fontAlgn="t"/>
                      <a:r>
                        <a:rPr lang="ja-JP" altLang="en-US" i="0" dirty="0">
                          <a:effectLst/>
                        </a:rPr>
                        <a:t>○</a:t>
                      </a:r>
                    </a:p>
                  </a:txBody>
                  <a:tcPr marL="38100" marR="38100" marT="15240" marB="15240">
                    <a:lnL>
                      <a:noFill/>
                    </a:lnL>
                    <a:lnR>
                      <a:noFill/>
                    </a:lnR>
                    <a:lnT>
                      <a:noFill/>
                    </a:lnT>
                    <a:lnB>
                      <a:noFill/>
                    </a:lnB>
                  </a:tcPr>
                </a:tc>
                <a:extLst>
                  <a:ext uri="{0D108BD9-81ED-4DB2-BD59-A6C34878D82A}">
                    <a16:rowId xmlns:a16="http://schemas.microsoft.com/office/drawing/2014/main" val="2435145447"/>
                  </a:ext>
                </a:extLst>
              </a:tr>
            </a:tbl>
          </a:graphicData>
        </a:graphic>
      </p:graphicFrame>
      <p:sp>
        <p:nvSpPr>
          <p:cNvPr id="8" name="テキスト ボックス 7">
            <a:extLst>
              <a:ext uri="{FF2B5EF4-FFF2-40B4-BE49-F238E27FC236}">
                <a16:creationId xmlns:a16="http://schemas.microsoft.com/office/drawing/2014/main" id="{18907F90-B2C0-D2B9-0F9F-B63CEC573AEE}"/>
              </a:ext>
            </a:extLst>
          </p:cNvPr>
          <p:cNvSpPr txBox="1"/>
          <p:nvPr/>
        </p:nvSpPr>
        <p:spPr>
          <a:xfrm>
            <a:off x="2277037" y="4887557"/>
            <a:ext cx="6096000" cy="369332"/>
          </a:xfrm>
          <a:prstGeom prst="rect">
            <a:avLst/>
          </a:prstGeom>
          <a:noFill/>
        </p:spPr>
        <p:txBody>
          <a:bodyPr wrap="square">
            <a:spAutoFit/>
          </a:bodyPr>
          <a:lstStyle/>
          <a:p>
            <a:r>
              <a:rPr lang="ja-JP" altLang="en-US" b="0" i="0" dirty="0">
                <a:solidFill>
                  <a:srgbClr val="434343"/>
                </a:solidFill>
                <a:effectLst/>
                <a:latin typeface="メイリオ" panose="020B0604030504040204" pitchFamily="50" charset="-128"/>
                <a:ea typeface="メイリオ" panose="020B0604030504040204" pitchFamily="50" charset="-128"/>
              </a:rPr>
              <a:t>（組み合わせ）</a:t>
            </a:r>
            <a:endParaRPr lang="ja-JP" altLang="en-US" dirty="0"/>
          </a:p>
        </p:txBody>
      </p:sp>
      <p:graphicFrame>
        <p:nvGraphicFramePr>
          <p:cNvPr id="9" name="表 15">
            <a:extLst>
              <a:ext uri="{FF2B5EF4-FFF2-40B4-BE49-F238E27FC236}">
                <a16:creationId xmlns:a16="http://schemas.microsoft.com/office/drawing/2014/main" id="{682704E3-C4A6-A444-79F7-D008AA1E1D52}"/>
              </a:ext>
            </a:extLst>
          </p:cNvPr>
          <p:cNvGraphicFramePr>
            <a:graphicFrameLocks noGrp="1"/>
          </p:cNvGraphicFramePr>
          <p:nvPr>
            <p:extLst>
              <p:ext uri="{D42A27DB-BD31-4B8C-83A1-F6EECF244321}">
                <p14:modId xmlns:p14="http://schemas.microsoft.com/office/powerpoint/2010/main" val="576015558"/>
              </p:ext>
            </p:extLst>
          </p:nvPr>
        </p:nvGraphicFramePr>
        <p:xfrm>
          <a:off x="4228352" y="4858619"/>
          <a:ext cx="3517153" cy="370840"/>
        </p:xfrm>
        <a:graphic>
          <a:graphicData uri="http://schemas.openxmlformats.org/drawingml/2006/table">
            <a:tbl>
              <a:tblPr firstRow="1" bandRow="1">
                <a:tableStyleId>{5C22544A-7EE6-4342-B048-85BDC9FD1C3A}</a:tableStyleId>
              </a:tblPr>
              <a:tblGrid>
                <a:gridCol w="971178">
                  <a:extLst>
                    <a:ext uri="{9D8B030D-6E8A-4147-A177-3AD203B41FA5}">
                      <a16:colId xmlns:a16="http://schemas.microsoft.com/office/drawing/2014/main" val="3447802191"/>
                    </a:ext>
                  </a:extLst>
                </a:gridCol>
                <a:gridCol w="878541">
                  <a:extLst>
                    <a:ext uri="{9D8B030D-6E8A-4147-A177-3AD203B41FA5}">
                      <a16:colId xmlns:a16="http://schemas.microsoft.com/office/drawing/2014/main" val="3377755167"/>
                    </a:ext>
                  </a:extLst>
                </a:gridCol>
                <a:gridCol w="950258">
                  <a:extLst>
                    <a:ext uri="{9D8B030D-6E8A-4147-A177-3AD203B41FA5}">
                      <a16:colId xmlns:a16="http://schemas.microsoft.com/office/drawing/2014/main" val="2708487789"/>
                    </a:ext>
                  </a:extLst>
                </a:gridCol>
                <a:gridCol w="717176">
                  <a:extLst>
                    <a:ext uri="{9D8B030D-6E8A-4147-A177-3AD203B41FA5}">
                      <a16:colId xmlns:a16="http://schemas.microsoft.com/office/drawing/2014/main" val="2167797490"/>
                    </a:ext>
                  </a:extLst>
                </a:gridCol>
              </a:tblGrid>
              <a:tr h="370840">
                <a:tc>
                  <a:txBody>
                    <a:bodyPr/>
                    <a:lstStyle/>
                    <a:p>
                      <a:r>
                        <a:rPr kumimoji="1" lang="en-US" altLang="ja-JP" b="0" dirty="0">
                          <a:solidFill>
                            <a:sysClr val="windowText" lastClr="000000"/>
                          </a:solidFill>
                        </a:rPr>
                        <a:t>A</a:t>
                      </a:r>
                      <a:endParaRPr kumimoji="1" lang="ja-JP" altLang="en-US" b="0" dirty="0">
                        <a:solidFill>
                          <a:sysClr val="windowText" lastClr="000000"/>
                        </a:solidFill>
                      </a:endParaRPr>
                    </a:p>
                  </a:txBody>
                  <a:tcPr>
                    <a:noFill/>
                  </a:tcPr>
                </a:tc>
                <a:tc>
                  <a:txBody>
                    <a:bodyPr/>
                    <a:lstStyle/>
                    <a:p>
                      <a:r>
                        <a:rPr kumimoji="1" lang="en-US" altLang="ja-JP" b="0" dirty="0">
                          <a:solidFill>
                            <a:sysClr val="windowText" lastClr="000000"/>
                          </a:solidFill>
                        </a:rPr>
                        <a:t>B</a:t>
                      </a:r>
                      <a:endParaRPr kumimoji="1" lang="ja-JP" altLang="en-US" b="0" dirty="0">
                        <a:solidFill>
                          <a:sysClr val="windowText" lastClr="000000"/>
                        </a:solidFill>
                      </a:endParaRPr>
                    </a:p>
                  </a:txBody>
                  <a:tcPr>
                    <a:noFill/>
                  </a:tcPr>
                </a:tc>
                <a:tc>
                  <a:txBody>
                    <a:bodyPr/>
                    <a:lstStyle/>
                    <a:p>
                      <a:r>
                        <a:rPr kumimoji="1" lang="en-US" altLang="ja-JP" b="0" dirty="0">
                          <a:solidFill>
                            <a:sysClr val="windowText" lastClr="000000"/>
                          </a:solidFill>
                        </a:rPr>
                        <a:t>C</a:t>
                      </a:r>
                      <a:endParaRPr kumimoji="1" lang="ja-JP" altLang="en-US" b="0" dirty="0">
                        <a:solidFill>
                          <a:sysClr val="windowText" lastClr="000000"/>
                        </a:solidFill>
                      </a:endParaRPr>
                    </a:p>
                  </a:txBody>
                  <a:tcPr>
                    <a:noFill/>
                  </a:tcPr>
                </a:tc>
                <a:tc>
                  <a:txBody>
                    <a:bodyPr/>
                    <a:lstStyle/>
                    <a:p>
                      <a:r>
                        <a:rPr kumimoji="1" lang="en-US" altLang="ja-JP" b="0" dirty="0">
                          <a:solidFill>
                            <a:sysClr val="windowText" lastClr="000000"/>
                          </a:solidFill>
                        </a:rPr>
                        <a:t>D</a:t>
                      </a:r>
                      <a:endParaRPr kumimoji="1" lang="ja-JP" altLang="en-US" b="0" dirty="0">
                        <a:solidFill>
                          <a:sysClr val="windowText" lastClr="000000"/>
                        </a:solidFill>
                      </a:endParaRPr>
                    </a:p>
                  </a:txBody>
                  <a:tcPr>
                    <a:noFill/>
                  </a:tcPr>
                </a:tc>
                <a:extLst>
                  <a:ext uri="{0D108BD9-81ED-4DB2-BD59-A6C34878D82A}">
                    <a16:rowId xmlns:a16="http://schemas.microsoft.com/office/drawing/2014/main" val="3097043930"/>
                  </a:ext>
                </a:extLst>
              </a:tr>
            </a:tbl>
          </a:graphicData>
        </a:graphic>
      </p:graphicFrame>
    </p:spTree>
    <p:extLst>
      <p:ext uri="{BB962C8B-B14F-4D97-AF65-F5344CB8AC3E}">
        <p14:creationId xmlns:p14="http://schemas.microsoft.com/office/powerpoint/2010/main" val="11693474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矢印: 五方向 1">
            <a:extLst>
              <a:ext uri="{FF2B5EF4-FFF2-40B4-BE49-F238E27FC236}">
                <a16:creationId xmlns:a16="http://schemas.microsoft.com/office/drawing/2014/main" id="{62671159-AB86-F881-9B0B-7B62B662E9D1}"/>
              </a:ext>
            </a:extLst>
          </p:cNvPr>
          <p:cNvSpPr/>
          <p:nvPr/>
        </p:nvSpPr>
        <p:spPr>
          <a:xfrm>
            <a:off x="313765" y="295835"/>
            <a:ext cx="959223" cy="412377"/>
          </a:xfrm>
          <a:prstGeom prst="homePlat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矢印: 五方向 2">
            <a:extLst>
              <a:ext uri="{FF2B5EF4-FFF2-40B4-BE49-F238E27FC236}">
                <a16:creationId xmlns:a16="http://schemas.microsoft.com/office/drawing/2014/main" id="{9AC19944-2B78-94B9-7FAB-AC0A705282F6}"/>
              </a:ext>
            </a:extLst>
          </p:cNvPr>
          <p:cNvSpPr/>
          <p:nvPr/>
        </p:nvSpPr>
        <p:spPr>
          <a:xfrm>
            <a:off x="313764" y="1004046"/>
            <a:ext cx="959223" cy="412377"/>
          </a:xfrm>
          <a:prstGeom prst="homePlat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AF523F4D-BE06-EFD4-9FC5-CBC141CE4A82}"/>
              </a:ext>
            </a:extLst>
          </p:cNvPr>
          <p:cNvSpPr txBox="1"/>
          <p:nvPr/>
        </p:nvSpPr>
        <p:spPr>
          <a:xfrm>
            <a:off x="385482" y="358588"/>
            <a:ext cx="708212" cy="369332"/>
          </a:xfrm>
          <a:prstGeom prst="rect">
            <a:avLst/>
          </a:prstGeom>
          <a:noFill/>
        </p:spPr>
        <p:txBody>
          <a:bodyPr wrap="square" rtlCol="0">
            <a:spAutoFit/>
          </a:bodyPr>
          <a:lstStyle/>
          <a:p>
            <a:r>
              <a:rPr kumimoji="1" lang="ja-JP" altLang="en-US" dirty="0"/>
              <a:t>回答</a:t>
            </a:r>
          </a:p>
        </p:txBody>
      </p:sp>
      <p:sp>
        <p:nvSpPr>
          <p:cNvPr id="5" name="テキスト ボックス 4">
            <a:extLst>
              <a:ext uri="{FF2B5EF4-FFF2-40B4-BE49-F238E27FC236}">
                <a16:creationId xmlns:a16="http://schemas.microsoft.com/office/drawing/2014/main" id="{2A3C66D9-2658-A13D-F7AD-BF7D01546723}"/>
              </a:ext>
            </a:extLst>
          </p:cNvPr>
          <p:cNvSpPr txBox="1"/>
          <p:nvPr/>
        </p:nvSpPr>
        <p:spPr>
          <a:xfrm>
            <a:off x="313764" y="1043461"/>
            <a:ext cx="708212" cy="369332"/>
          </a:xfrm>
          <a:prstGeom prst="rect">
            <a:avLst/>
          </a:prstGeom>
          <a:noFill/>
        </p:spPr>
        <p:txBody>
          <a:bodyPr wrap="square" rtlCol="0">
            <a:spAutoFit/>
          </a:bodyPr>
          <a:lstStyle/>
          <a:p>
            <a:r>
              <a:rPr kumimoji="1" lang="ja-JP" altLang="en-US" dirty="0"/>
              <a:t>解説</a:t>
            </a:r>
          </a:p>
        </p:txBody>
      </p:sp>
      <p:sp>
        <p:nvSpPr>
          <p:cNvPr id="7" name="テキスト ボックス 6">
            <a:extLst>
              <a:ext uri="{FF2B5EF4-FFF2-40B4-BE49-F238E27FC236}">
                <a16:creationId xmlns:a16="http://schemas.microsoft.com/office/drawing/2014/main" id="{CC801AE3-7B00-772C-7C5D-C9D9E4B101B2}"/>
              </a:ext>
            </a:extLst>
          </p:cNvPr>
          <p:cNvSpPr txBox="1"/>
          <p:nvPr/>
        </p:nvSpPr>
        <p:spPr>
          <a:xfrm>
            <a:off x="1532965" y="358588"/>
            <a:ext cx="6096000" cy="369332"/>
          </a:xfrm>
          <a:prstGeom prst="rect">
            <a:avLst/>
          </a:prstGeom>
          <a:noFill/>
        </p:spPr>
        <p:txBody>
          <a:bodyPr wrap="square">
            <a:spAutoFit/>
          </a:bodyPr>
          <a:lstStyle/>
          <a:p>
            <a:r>
              <a:rPr lang="en-US" altLang="ja-JP" b="0" i="0" dirty="0">
                <a:solidFill>
                  <a:srgbClr val="434343"/>
                </a:solidFill>
                <a:effectLst/>
                <a:latin typeface="メイリオ" panose="020B0604030504040204" pitchFamily="50" charset="-128"/>
                <a:ea typeface="メイリオ" panose="020B0604030504040204" pitchFamily="50" charset="-128"/>
              </a:rPr>
              <a:t>2</a:t>
            </a:r>
            <a:endParaRPr lang="ja-JP" altLang="en-US" dirty="0"/>
          </a:p>
        </p:txBody>
      </p:sp>
      <p:sp>
        <p:nvSpPr>
          <p:cNvPr id="9" name="テキスト ボックス 8">
            <a:extLst>
              <a:ext uri="{FF2B5EF4-FFF2-40B4-BE49-F238E27FC236}">
                <a16:creationId xmlns:a16="http://schemas.microsoft.com/office/drawing/2014/main" id="{491A1BA0-23C7-9F78-B8CE-2A14D606AF3B}"/>
              </a:ext>
            </a:extLst>
          </p:cNvPr>
          <p:cNvSpPr txBox="1"/>
          <p:nvPr/>
        </p:nvSpPr>
        <p:spPr>
          <a:xfrm>
            <a:off x="1532964" y="1043461"/>
            <a:ext cx="10228729" cy="2966197"/>
          </a:xfrm>
          <a:prstGeom prst="rect">
            <a:avLst/>
          </a:prstGeom>
          <a:noFill/>
        </p:spPr>
        <p:txBody>
          <a:bodyPr wrap="square">
            <a:spAutoFit/>
          </a:bodyPr>
          <a:lstStyle/>
          <a:p>
            <a:pPr>
              <a:lnSpc>
                <a:spcPct val="150000"/>
              </a:lnSpc>
            </a:pPr>
            <a:r>
              <a:rPr lang="en-US" altLang="ja-JP" b="0" i="0" dirty="0">
                <a:solidFill>
                  <a:srgbClr val="434343"/>
                </a:solidFill>
                <a:effectLst/>
                <a:latin typeface="メイリオ" panose="020B0604030504040204" pitchFamily="50" charset="-128"/>
                <a:ea typeface="メイリオ" panose="020B0604030504040204" pitchFamily="50" charset="-128"/>
              </a:rPr>
              <a:t>A</a:t>
            </a:r>
            <a:r>
              <a:rPr lang="ja-JP" altLang="en-US"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highlight>
                  <a:srgbClr val="FFFF00"/>
                </a:highlight>
                <a:latin typeface="メイリオ" panose="020B0604030504040204" pitchFamily="50" charset="-128"/>
                <a:ea typeface="メイリオ" panose="020B0604030504040204" pitchFamily="50" charset="-128"/>
              </a:rPr>
              <a:t>適切な記述</a:t>
            </a:r>
            <a:r>
              <a:rPr lang="ja-JP" altLang="en-US" b="0" i="0" dirty="0">
                <a:solidFill>
                  <a:srgbClr val="434343"/>
                </a:solidFill>
                <a:effectLst/>
                <a:latin typeface="メイリオ" panose="020B0604030504040204" pitchFamily="50" charset="-128"/>
                <a:ea typeface="メイリオ" panose="020B0604030504040204" pitchFamily="50" charset="-128"/>
              </a:rPr>
              <a:t>である。記述通りである。</a:t>
            </a:r>
            <a:br>
              <a:rPr lang="ja-JP" altLang="en-US" dirty="0"/>
            </a:br>
            <a:r>
              <a:rPr lang="en-US" altLang="ja-JP" b="0" i="0" dirty="0">
                <a:solidFill>
                  <a:srgbClr val="434343"/>
                </a:solidFill>
                <a:effectLst/>
                <a:latin typeface="メイリオ" panose="020B0604030504040204" pitchFamily="50" charset="-128"/>
                <a:ea typeface="メイリオ" panose="020B0604030504040204" pitchFamily="50" charset="-128"/>
              </a:rPr>
              <a:t>B</a:t>
            </a:r>
            <a:r>
              <a:rPr lang="ja-JP" altLang="en-US"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highlight>
                  <a:srgbClr val="FFFF00"/>
                </a:highlight>
                <a:latin typeface="メイリオ" panose="020B0604030504040204" pitchFamily="50" charset="-128"/>
                <a:ea typeface="メイリオ" panose="020B0604030504040204" pitchFamily="50" charset="-128"/>
              </a:rPr>
              <a:t>適切な記述</a:t>
            </a:r>
            <a:r>
              <a:rPr lang="ja-JP" altLang="en-US" b="0" i="0" dirty="0">
                <a:solidFill>
                  <a:srgbClr val="434343"/>
                </a:solidFill>
                <a:effectLst/>
                <a:latin typeface="メイリオ" panose="020B0604030504040204" pitchFamily="50" charset="-128"/>
                <a:ea typeface="メイリオ" panose="020B0604030504040204" pitchFamily="50" charset="-128"/>
              </a:rPr>
              <a:t>である。記述通りである。</a:t>
            </a:r>
            <a:br>
              <a:rPr lang="ja-JP" altLang="en-US" dirty="0"/>
            </a:br>
            <a:r>
              <a:rPr lang="en-US" altLang="ja-JP" b="0" i="0" dirty="0">
                <a:solidFill>
                  <a:srgbClr val="434343"/>
                </a:solidFill>
                <a:effectLst/>
                <a:latin typeface="メイリオ" panose="020B0604030504040204" pitchFamily="50" charset="-128"/>
                <a:ea typeface="メイリオ" panose="020B0604030504040204" pitchFamily="50" charset="-128"/>
              </a:rPr>
              <a:t>C</a:t>
            </a:r>
            <a:r>
              <a:rPr lang="ja-JP" altLang="en-US"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FF0000"/>
                </a:solidFill>
                <a:effectLst/>
                <a:latin typeface="メイリオ" panose="020B0604030504040204" pitchFamily="50" charset="-128"/>
                <a:ea typeface="メイリオ" panose="020B0604030504040204" pitchFamily="50" charset="-128"/>
              </a:rPr>
              <a:t>不適切な記述</a:t>
            </a:r>
            <a:r>
              <a:rPr lang="ja-JP" altLang="en-US" b="0" i="0" dirty="0">
                <a:solidFill>
                  <a:srgbClr val="434343"/>
                </a:solidFill>
                <a:effectLst/>
                <a:latin typeface="メイリオ" panose="020B0604030504040204" pitchFamily="50" charset="-128"/>
                <a:ea typeface="メイリオ" panose="020B0604030504040204" pitchFamily="50" charset="-128"/>
              </a:rPr>
              <a:t>である。生後８か月頃では「小さい積み木を高く積み上げる」ことが出来るとは</a:t>
            </a:r>
            <a:endParaRPr lang="en-US" altLang="ja-JP" b="0" i="0" dirty="0">
              <a:solidFill>
                <a:srgbClr val="434343"/>
              </a:solidFill>
              <a:effectLst/>
              <a:latin typeface="メイリオ" panose="020B0604030504040204" pitchFamily="50" charset="-128"/>
              <a:ea typeface="メイリオ" panose="020B0604030504040204" pitchFamily="50" charset="-128"/>
            </a:endParaRPr>
          </a:p>
          <a:p>
            <a:pPr>
              <a:lnSpc>
                <a:spcPct val="150000"/>
              </a:lnSpc>
            </a:pPr>
            <a:r>
              <a:rPr lang="ja-JP" altLang="en-US" dirty="0">
                <a:solidFill>
                  <a:srgbClr val="434343"/>
                </a:solidFill>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限らない。１歳半検診の項目として、「積み木を積む」がある。</a:t>
            </a:r>
            <a:br>
              <a:rPr lang="ja-JP" altLang="en-US" dirty="0"/>
            </a:br>
            <a:r>
              <a:rPr lang="en-US" altLang="ja-JP" b="0" i="0" dirty="0">
                <a:solidFill>
                  <a:srgbClr val="434343"/>
                </a:solidFill>
                <a:effectLst/>
                <a:latin typeface="メイリオ" panose="020B0604030504040204" pitchFamily="50" charset="-128"/>
                <a:ea typeface="メイリオ" panose="020B0604030504040204" pitchFamily="50" charset="-128"/>
              </a:rPr>
              <a:t>D</a:t>
            </a:r>
            <a:r>
              <a:rPr lang="ja-JP" altLang="en-US"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FF0000"/>
                </a:solidFill>
                <a:effectLst/>
                <a:latin typeface="メイリオ" panose="020B0604030504040204" pitchFamily="50" charset="-128"/>
                <a:ea typeface="メイリオ" panose="020B0604030504040204" pitchFamily="50" charset="-128"/>
              </a:rPr>
              <a:t>不適切な記述</a:t>
            </a:r>
            <a:r>
              <a:rPr lang="ja-JP" altLang="en-US" b="0" i="0" dirty="0">
                <a:solidFill>
                  <a:srgbClr val="434343"/>
                </a:solidFill>
                <a:effectLst/>
                <a:latin typeface="メイリオ" panose="020B0604030504040204" pitchFamily="50" charset="-128"/>
                <a:ea typeface="メイリオ" panose="020B0604030504040204" pitchFamily="50" charset="-128"/>
              </a:rPr>
              <a:t>である。生後３か月で指差しは出来ない。個人差はあるが、赤ちゃんが自発的に</a:t>
            </a:r>
            <a:endParaRPr lang="en-US" altLang="ja-JP" b="0" i="0" dirty="0">
              <a:solidFill>
                <a:srgbClr val="434343"/>
              </a:solidFill>
              <a:effectLst/>
              <a:latin typeface="メイリオ" panose="020B0604030504040204" pitchFamily="50" charset="-128"/>
              <a:ea typeface="メイリオ" panose="020B0604030504040204" pitchFamily="50" charset="-128"/>
            </a:endParaRPr>
          </a:p>
          <a:p>
            <a:pPr>
              <a:lnSpc>
                <a:spcPct val="150000"/>
              </a:lnSpc>
            </a:pPr>
            <a:r>
              <a:rPr lang="ja-JP" altLang="en-US" dirty="0">
                <a:solidFill>
                  <a:srgbClr val="434343"/>
                </a:solidFill>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指差しを始めるのは、生後８～</a:t>
            </a:r>
            <a:r>
              <a:rPr lang="en-US" altLang="ja-JP" b="0" i="0" dirty="0">
                <a:solidFill>
                  <a:srgbClr val="434343"/>
                </a:solidFill>
                <a:effectLst/>
                <a:latin typeface="メイリオ" panose="020B0604030504040204" pitchFamily="50" charset="-128"/>
                <a:ea typeface="メイリオ" panose="020B0604030504040204" pitchFamily="50" charset="-128"/>
              </a:rPr>
              <a:t>10</a:t>
            </a:r>
            <a:r>
              <a:rPr lang="ja-JP" altLang="en-US" b="0" i="0" dirty="0">
                <a:solidFill>
                  <a:srgbClr val="434343"/>
                </a:solidFill>
                <a:effectLst/>
                <a:latin typeface="メイリオ" panose="020B0604030504040204" pitchFamily="50" charset="-128"/>
                <a:ea typeface="メイリオ" panose="020B0604030504040204" pitchFamily="50" charset="-128"/>
              </a:rPr>
              <a:t>か月ごろからである。</a:t>
            </a:r>
            <a:br>
              <a:rPr lang="ja-JP" altLang="en-US" dirty="0"/>
            </a:br>
            <a:endParaRPr lang="ja-JP" altLang="en-US" dirty="0"/>
          </a:p>
        </p:txBody>
      </p:sp>
    </p:spTree>
    <p:extLst>
      <p:ext uri="{BB962C8B-B14F-4D97-AF65-F5344CB8AC3E}">
        <p14:creationId xmlns:p14="http://schemas.microsoft.com/office/powerpoint/2010/main" val="20646722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6DB7D1FE-DF93-B17F-0930-DD3E60F7FD63}"/>
              </a:ext>
            </a:extLst>
          </p:cNvPr>
          <p:cNvSpPr txBox="1"/>
          <p:nvPr/>
        </p:nvSpPr>
        <p:spPr>
          <a:xfrm>
            <a:off x="1362635" y="312073"/>
            <a:ext cx="10829365" cy="5078313"/>
          </a:xfrm>
          <a:prstGeom prst="rect">
            <a:avLst/>
          </a:prstGeom>
          <a:noFill/>
        </p:spPr>
        <p:txBody>
          <a:bodyPr wrap="square">
            <a:spAutoFit/>
          </a:bodyPr>
          <a:lstStyle/>
          <a:p>
            <a:pPr algn="l" fontAlgn="t">
              <a:lnSpc>
                <a:spcPct val="150000"/>
              </a:lnSpc>
            </a:pPr>
            <a:r>
              <a:rPr lang="en-US" altLang="ja-JP" b="0" i="0" dirty="0">
                <a:solidFill>
                  <a:srgbClr val="434343"/>
                </a:solidFill>
                <a:effectLst/>
                <a:latin typeface="HG丸ｺﾞｼｯｸM-PRO" panose="020F0600000000000000" pitchFamily="50" charset="-128"/>
                <a:ea typeface="HG丸ｺﾞｼｯｸM-PRO" panose="020F0600000000000000" pitchFamily="50" charset="-128"/>
              </a:rPr>
              <a:t>A.</a:t>
            </a: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乳児の運動機能の発達は、頭部から足部へ、身体の中心部から末梢へ、粗大運動から 微細運動へ</a:t>
            </a:r>
            <a:endParaRPr lang="en-US" altLang="ja-JP" b="0" i="0" dirty="0">
              <a:solidFill>
                <a:srgbClr val="434343"/>
              </a:solidFill>
              <a:effectLst/>
              <a:latin typeface="HG丸ｺﾞｼｯｸM-PRO" panose="020F0600000000000000" pitchFamily="50" charset="-128"/>
              <a:ea typeface="HG丸ｺﾞｼｯｸM-PRO" panose="020F0600000000000000" pitchFamily="50" charset="-128"/>
            </a:endParaRPr>
          </a:p>
          <a:p>
            <a:pPr algn="l" fontAlgn="t">
              <a:lnSpc>
                <a:spcPct val="150000"/>
              </a:lnSpc>
            </a:pPr>
            <a:r>
              <a:rPr lang="ja-JP" altLang="en-US" dirty="0">
                <a:solidFill>
                  <a:srgbClr val="434343"/>
                </a:solidFill>
                <a:latin typeface="HG丸ｺﾞｼｯｸM-PRO" panose="020F0600000000000000" pitchFamily="50" charset="-128"/>
                <a:ea typeface="HG丸ｺﾞｼｯｸM-PRO" panose="020F0600000000000000" pitchFamily="50" charset="-128"/>
              </a:rPr>
              <a:t>　</a:t>
            </a: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という方向性と順序がある。</a:t>
            </a:r>
            <a:endParaRPr lang="en-US" altLang="ja-JP" b="0" i="0" dirty="0">
              <a:solidFill>
                <a:srgbClr val="434343"/>
              </a:solidFill>
              <a:effectLst/>
              <a:latin typeface="HG丸ｺﾞｼｯｸM-PRO" panose="020F0600000000000000" pitchFamily="50" charset="-128"/>
              <a:ea typeface="HG丸ｺﾞｼｯｸM-PRO" panose="020F0600000000000000" pitchFamily="50" charset="-128"/>
            </a:endParaRPr>
          </a:p>
          <a:p>
            <a:pPr algn="l" fontAlgn="t">
              <a:lnSpc>
                <a:spcPct val="150000"/>
              </a:lnSpc>
            </a:pPr>
            <a:endParaRPr lang="ja-JP" altLang="en-US" b="0" i="0" dirty="0">
              <a:solidFill>
                <a:srgbClr val="434343"/>
              </a:solidFill>
              <a:effectLst/>
              <a:latin typeface="HG丸ｺﾞｼｯｸM-PRO" panose="020F0600000000000000" pitchFamily="50" charset="-128"/>
              <a:ea typeface="HG丸ｺﾞｼｯｸM-PRO" panose="020F0600000000000000" pitchFamily="50" charset="-128"/>
            </a:endParaRPr>
          </a:p>
          <a:p>
            <a:pPr algn="l" fontAlgn="t">
              <a:lnSpc>
                <a:spcPct val="150000"/>
              </a:lnSpc>
            </a:pPr>
            <a:r>
              <a:rPr lang="en-US" altLang="ja-JP" b="0" i="0" dirty="0">
                <a:solidFill>
                  <a:srgbClr val="434343"/>
                </a:solidFill>
                <a:effectLst/>
                <a:latin typeface="HG丸ｺﾞｼｯｸM-PRO" panose="020F0600000000000000" pitchFamily="50" charset="-128"/>
                <a:ea typeface="HG丸ｺﾞｼｯｸM-PRO" panose="020F0600000000000000" pitchFamily="50" charset="-128"/>
              </a:rPr>
              <a:t>B.</a:t>
            </a: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一般的に、平均体重は</a:t>
            </a:r>
            <a:r>
              <a:rPr lang="en-US" altLang="ja-JP" b="0" i="0" dirty="0">
                <a:solidFill>
                  <a:srgbClr val="434343"/>
                </a:solidFill>
                <a:effectLst/>
                <a:latin typeface="HG丸ｺﾞｼｯｸM-PRO" panose="020F0600000000000000" pitchFamily="50" charset="-128"/>
                <a:ea typeface="HG丸ｺﾞｼｯｸM-PRO" panose="020F0600000000000000" pitchFamily="50" charset="-128"/>
              </a:rPr>
              <a:t>2,900</a:t>
            </a: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a:t>
            </a:r>
            <a:r>
              <a:rPr lang="en-US" altLang="ja-JP" b="0" i="0" dirty="0">
                <a:solidFill>
                  <a:srgbClr val="434343"/>
                </a:solidFill>
                <a:effectLst/>
                <a:latin typeface="HG丸ｺﾞｼｯｸM-PRO" panose="020F0600000000000000" pitchFamily="50" charset="-128"/>
                <a:ea typeface="HG丸ｺﾞｼｯｸM-PRO" panose="020F0600000000000000" pitchFamily="50" charset="-128"/>
              </a:rPr>
              <a:t>3,000g</a:t>
            </a: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前後、平均身長は</a:t>
            </a:r>
            <a:r>
              <a:rPr lang="en-US" altLang="ja-JP" b="0" i="0" dirty="0">
                <a:solidFill>
                  <a:srgbClr val="434343"/>
                </a:solidFill>
                <a:effectLst/>
                <a:latin typeface="HG丸ｺﾞｼｯｸM-PRO" panose="020F0600000000000000" pitchFamily="50" charset="-128"/>
                <a:ea typeface="HG丸ｺﾞｼｯｸM-PRO" panose="020F0600000000000000" pitchFamily="50" charset="-128"/>
              </a:rPr>
              <a:t>49cm</a:t>
            </a: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前後で生まれるが、 </a:t>
            </a:r>
            <a:endParaRPr lang="en-US" altLang="ja-JP" b="0" i="0" dirty="0">
              <a:solidFill>
                <a:srgbClr val="434343"/>
              </a:solidFill>
              <a:effectLst/>
              <a:latin typeface="HG丸ｺﾞｼｯｸM-PRO" panose="020F0600000000000000" pitchFamily="50" charset="-128"/>
              <a:ea typeface="HG丸ｺﾞｼｯｸM-PRO" panose="020F0600000000000000" pitchFamily="50" charset="-128"/>
            </a:endParaRPr>
          </a:p>
          <a:p>
            <a:pPr algn="l" fontAlgn="t">
              <a:lnSpc>
                <a:spcPct val="150000"/>
              </a:lnSpc>
            </a:pPr>
            <a:r>
              <a:rPr lang="ja-JP" altLang="en-US" dirty="0">
                <a:solidFill>
                  <a:srgbClr val="434343"/>
                </a:solidFill>
                <a:latin typeface="HG丸ｺﾞｼｯｸM-PRO" panose="020F0600000000000000" pitchFamily="50" charset="-128"/>
                <a:ea typeface="HG丸ｺﾞｼｯｸM-PRO" panose="020F0600000000000000" pitchFamily="50" charset="-128"/>
              </a:rPr>
              <a:t>　</a:t>
            </a: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生後１年で体重は約３倍、身長は約</a:t>
            </a:r>
            <a:r>
              <a:rPr lang="en-US" altLang="ja-JP" b="0" i="0" dirty="0">
                <a:solidFill>
                  <a:srgbClr val="434343"/>
                </a:solidFill>
                <a:effectLst/>
                <a:latin typeface="HG丸ｺﾞｼｯｸM-PRO" panose="020F0600000000000000" pitchFamily="50" charset="-128"/>
                <a:ea typeface="HG丸ｺﾞｼｯｸM-PRO" panose="020F0600000000000000" pitchFamily="50" charset="-128"/>
              </a:rPr>
              <a:t>1.5</a:t>
            </a: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倍になる。</a:t>
            </a:r>
            <a:endParaRPr lang="en-US" altLang="ja-JP" b="0" i="0" dirty="0">
              <a:solidFill>
                <a:srgbClr val="434343"/>
              </a:solidFill>
              <a:effectLst/>
              <a:latin typeface="HG丸ｺﾞｼｯｸM-PRO" panose="020F0600000000000000" pitchFamily="50" charset="-128"/>
              <a:ea typeface="HG丸ｺﾞｼｯｸM-PRO" panose="020F0600000000000000" pitchFamily="50" charset="-128"/>
            </a:endParaRPr>
          </a:p>
          <a:p>
            <a:pPr algn="l" fontAlgn="t">
              <a:lnSpc>
                <a:spcPct val="150000"/>
              </a:lnSpc>
            </a:pPr>
            <a:endParaRPr lang="ja-JP" altLang="en-US" b="0" i="0" dirty="0">
              <a:solidFill>
                <a:srgbClr val="434343"/>
              </a:solidFill>
              <a:effectLst/>
              <a:latin typeface="HG丸ｺﾞｼｯｸM-PRO" panose="020F0600000000000000" pitchFamily="50" charset="-128"/>
              <a:ea typeface="HG丸ｺﾞｼｯｸM-PRO" panose="020F0600000000000000" pitchFamily="50" charset="-128"/>
            </a:endParaRPr>
          </a:p>
          <a:p>
            <a:pPr algn="l" fontAlgn="t">
              <a:lnSpc>
                <a:spcPct val="150000"/>
              </a:lnSpc>
            </a:pPr>
            <a:r>
              <a:rPr lang="en-US" altLang="ja-JP" b="0" i="0" dirty="0">
                <a:solidFill>
                  <a:srgbClr val="434343"/>
                </a:solidFill>
                <a:effectLst/>
                <a:latin typeface="HG丸ｺﾞｼｯｸM-PRO" panose="020F0600000000000000" pitchFamily="50" charset="-128"/>
                <a:ea typeface="HG丸ｺﾞｼｯｸM-PRO" panose="020F0600000000000000" pitchFamily="50" charset="-128"/>
              </a:rPr>
              <a:t>C.</a:t>
            </a: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生後</a:t>
            </a:r>
            <a:r>
              <a:rPr lang="en-US" altLang="ja-JP" b="0" i="0" dirty="0">
                <a:solidFill>
                  <a:srgbClr val="434343"/>
                </a:solidFill>
                <a:effectLst/>
                <a:latin typeface="HG丸ｺﾞｼｯｸM-PRO" panose="020F0600000000000000" pitchFamily="50" charset="-128"/>
                <a:ea typeface="HG丸ｺﾞｼｯｸM-PRO" panose="020F0600000000000000" pitchFamily="50" charset="-128"/>
              </a:rPr>
              <a:t>8</a:t>
            </a: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か月頃になると、物と物を打ち合わせる、物を容器に入れる、小さい積木を高 く積みあげる</a:t>
            </a:r>
            <a:endParaRPr lang="en-US" altLang="ja-JP" b="0" i="0" dirty="0">
              <a:solidFill>
                <a:srgbClr val="434343"/>
              </a:solidFill>
              <a:effectLst/>
              <a:latin typeface="HG丸ｺﾞｼｯｸM-PRO" panose="020F0600000000000000" pitchFamily="50" charset="-128"/>
              <a:ea typeface="HG丸ｺﾞｼｯｸM-PRO" panose="020F0600000000000000" pitchFamily="50" charset="-128"/>
            </a:endParaRPr>
          </a:p>
          <a:p>
            <a:pPr algn="l" fontAlgn="t">
              <a:lnSpc>
                <a:spcPct val="150000"/>
              </a:lnSpc>
            </a:pPr>
            <a:r>
              <a:rPr lang="ja-JP" altLang="en-US" dirty="0">
                <a:solidFill>
                  <a:srgbClr val="434343"/>
                </a:solidFill>
                <a:latin typeface="HG丸ｺﾞｼｯｸM-PRO" panose="020F0600000000000000" pitchFamily="50" charset="-128"/>
                <a:ea typeface="HG丸ｺﾞｼｯｸM-PRO" panose="020F0600000000000000" pitchFamily="50" charset="-128"/>
              </a:rPr>
              <a:t>　</a:t>
            </a: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ことができるようになる。</a:t>
            </a:r>
            <a:endParaRPr lang="en-US" altLang="ja-JP" b="0" i="0" dirty="0">
              <a:solidFill>
                <a:srgbClr val="434343"/>
              </a:solidFill>
              <a:effectLst/>
              <a:latin typeface="HG丸ｺﾞｼｯｸM-PRO" panose="020F0600000000000000" pitchFamily="50" charset="-128"/>
              <a:ea typeface="HG丸ｺﾞｼｯｸM-PRO" panose="020F0600000000000000" pitchFamily="50" charset="-128"/>
            </a:endParaRPr>
          </a:p>
          <a:p>
            <a:pPr algn="l" fontAlgn="t">
              <a:lnSpc>
                <a:spcPct val="150000"/>
              </a:lnSpc>
            </a:pPr>
            <a:endParaRPr lang="en-US" altLang="ja-JP" dirty="0">
              <a:solidFill>
                <a:srgbClr val="434343"/>
              </a:solidFill>
              <a:latin typeface="HG丸ｺﾞｼｯｸM-PRO" panose="020F0600000000000000" pitchFamily="50" charset="-128"/>
              <a:ea typeface="HG丸ｺﾞｼｯｸM-PRO" panose="020F0600000000000000" pitchFamily="50" charset="-128"/>
            </a:endParaRPr>
          </a:p>
          <a:p>
            <a:pPr algn="l" fontAlgn="t">
              <a:lnSpc>
                <a:spcPct val="150000"/>
              </a:lnSpc>
            </a:pPr>
            <a:endParaRPr lang="en-US" altLang="ja-JP" b="0" i="0" dirty="0">
              <a:solidFill>
                <a:srgbClr val="434343"/>
              </a:solidFill>
              <a:effectLst/>
              <a:latin typeface="HG丸ｺﾞｼｯｸM-PRO" panose="020F0600000000000000" pitchFamily="50" charset="-128"/>
              <a:ea typeface="HG丸ｺﾞｼｯｸM-PRO" panose="020F0600000000000000" pitchFamily="50" charset="-128"/>
            </a:endParaRPr>
          </a:p>
          <a:p>
            <a:pPr algn="l" fontAlgn="t">
              <a:lnSpc>
                <a:spcPct val="150000"/>
              </a:lnSpc>
            </a:pPr>
            <a:endParaRPr lang="ja-JP" altLang="en-US" b="0" i="0" dirty="0">
              <a:solidFill>
                <a:srgbClr val="434343"/>
              </a:solidFill>
              <a:effectLst/>
              <a:latin typeface="HG丸ｺﾞｼｯｸM-PRO" panose="020F0600000000000000" pitchFamily="50" charset="-128"/>
              <a:ea typeface="HG丸ｺﾞｼｯｸM-PRO" panose="020F0600000000000000" pitchFamily="50" charset="-128"/>
            </a:endParaRPr>
          </a:p>
          <a:p>
            <a:pPr algn="l" fontAlgn="t">
              <a:lnSpc>
                <a:spcPct val="150000"/>
              </a:lnSpc>
            </a:pPr>
            <a:r>
              <a:rPr lang="en-US" altLang="ja-JP" b="0" i="0" dirty="0">
                <a:solidFill>
                  <a:srgbClr val="434343"/>
                </a:solidFill>
                <a:effectLst/>
                <a:latin typeface="HG丸ｺﾞｼｯｸM-PRO" panose="020F0600000000000000" pitchFamily="50" charset="-128"/>
                <a:ea typeface="HG丸ｺﾞｼｯｸM-PRO" panose="020F0600000000000000" pitchFamily="50" charset="-128"/>
              </a:rPr>
              <a:t>D.</a:t>
            </a: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手に触れたものを握ろうとする把握反射が新生児にみられ、生後３か月になると指さしが出現する。</a:t>
            </a:r>
          </a:p>
        </p:txBody>
      </p:sp>
      <p:sp>
        <p:nvSpPr>
          <p:cNvPr id="3" name="吹き出し: 右矢印 2">
            <a:extLst>
              <a:ext uri="{FF2B5EF4-FFF2-40B4-BE49-F238E27FC236}">
                <a16:creationId xmlns:a16="http://schemas.microsoft.com/office/drawing/2014/main" id="{699A840C-1F64-0889-D361-2728563F778E}"/>
              </a:ext>
            </a:extLst>
          </p:cNvPr>
          <p:cNvSpPr/>
          <p:nvPr/>
        </p:nvSpPr>
        <p:spPr>
          <a:xfrm>
            <a:off x="295833" y="2845399"/>
            <a:ext cx="959223" cy="507831"/>
          </a:xfrm>
          <a:prstGeom prst="rightArrowCallou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9CCDD7DF-4563-2AD1-E8C2-26C9FCF94107}"/>
              </a:ext>
            </a:extLst>
          </p:cNvPr>
          <p:cNvSpPr txBox="1"/>
          <p:nvPr/>
        </p:nvSpPr>
        <p:spPr>
          <a:xfrm>
            <a:off x="331691" y="2891565"/>
            <a:ext cx="459202" cy="461665"/>
          </a:xfrm>
          <a:prstGeom prst="rect">
            <a:avLst/>
          </a:prstGeom>
          <a:noFill/>
        </p:spPr>
        <p:txBody>
          <a:bodyPr wrap="square" rtlCol="0">
            <a:spAutoFit/>
          </a:bodyPr>
          <a:lstStyle/>
          <a:p>
            <a:r>
              <a:rPr kumimoji="1" lang="en-US" altLang="ja-JP" sz="2400" dirty="0"/>
              <a:t>×</a:t>
            </a:r>
            <a:endParaRPr kumimoji="1" lang="ja-JP" altLang="en-US" sz="2400" dirty="0"/>
          </a:p>
        </p:txBody>
      </p:sp>
      <p:sp>
        <p:nvSpPr>
          <p:cNvPr id="5" name="吹き出し: 右矢印 4">
            <a:extLst>
              <a:ext uri="{FF2B5EF4-FFF2-40B4-BE49-F238E27FC236}">
                <a16:creationId xmlns:a16="http://schemas.microsoft.com/office/drawing/2014/main" id="{24EF518D-CB95-C97D-489F-19533A5C6F9B}"/>
              </a:ext>
            </a:extLst>
          </p:cNvPr>
          <p:cNvSpPr/>
          <p:nvPr/>
        </p:nvSpPr>
        <p:spPr>
          <a:xfrm>
            <a:off x="295833" y="312073"/>
            <a:ext cx="959223" cy="663388"/>
          </a:xfrm>
          <a:prstGeom prst="rightArrowCallou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BCD83368-18D0-1E64-1897-97B17916B232}"/>
              </a:ext>
            </a:extLst>
          </p:cNvPr>
          <p:cNvSpPr txBox="1"/>
          <p:nvPr/>
        </p:nvSpPr>
        <p:spPr>
          <a:xfrm>
            <a:off x="367551" y="402427"/>
            <a:ext cx="475130" cy="461665"/>
          </a:xfrm>
          <a:prstGeom prst="rect">
            <a:avLst/>
          </a:prstGeom>
          <a:noFill/>
        </p:spPr>
        <p:txBody>
          <a:bodyPr wrap="square" rtlCol="0">
            <a:spAutoFit/>
          </a:bodyPr>
          <a:lstStyle/>
          <a:p>
            <a:r>
              <a:rPr lang="ja-JP" altLang="en-US" sz="2400" dirty="0"/>
              <a:t>〇</a:t>
            </a:r>
            <a:endParaRPr kumimoji="1" lang="ja-JP" altLang="en-US" sz="2400" dirty="0"/>
          </a:p>
        </p:txBody>
      </p:sp>
      <p:sp>
        <p:nvSpPr>
          <p:cNvPr id="7" name="吹き出し: 右矢印 6">
            <a:extLst>
              <a:ext uri="{FF2B5EF4-FFF2-40B4-BE49-F238E27FC236}">
                <a16:creationId xmlns:a16="http://schemas.microsoft.com/office/drawing/2014/main" id="{3B0CE016-0241-43F4-0B31-03DF45A24C0D}"/>
              </a:ext>
            </a:extLst>
          </p:cNvPr>
          <p:cNvSpPr/>
          <p:nvPr/>
        </p:nvSpPr>
        <p:spPr>
          <a:xfrm>
            <a:off x="295833" y="1495415"/>
            <a:ext cx="959223" cy="663388"/>
          </a:xfrm>
          <a:prstGeom prst="rightArrowCallou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D2E254AE-5870-FE74-5D18-EB001B22771A}"/>
              </a:ext>
            </a:extLst>
          </p:cNvPr>
          <p:cNvSpPr txBox="1"/>
          <p:nvPr/>
        </p:nvSpPr>
        <p:spPr>
          <a:xfrm>
            <a:off x="367551" y="1585769"/>
            <a:ext cx="475130" cy="461665"/>
          </a:xfrm>
          <a:prstGeom prst="rect">
            <a:avLst/>
          </a:prstGeom>
          <a:noFill/>
        </p:spPr>
        <p:txBody>
          <a:bodyPr wrap="square" rtlCol="0">
            <a:spAutoFit/>
          </a:bodyPr>
          <a:lstStyle/>
          <a:p>
            <a:r>
              <a:rPr lang="ja-JP" altLang="en-US" sz="2400" dirty="0"/>
              <a:t>〇</a:t>
            </a:r>
            <a:endParaRPr kumimoji="1" lang="ja-JP" altLang="en-US" sz="2400" dirty="0"/>
          </a:p>
        </p:txBody>
      </p:sp>
      <p:sp>
        <p:nvSpPr>
          <p:cNvPr id="9" name="吹き出し: 右矢印 8">
            <a:extLst>
              <a:ext uri="{FF2B5EF4-FFF2-40B4-BE49-F238E27FC236}">
                <a16:creationId xmlns:a16="http://schemas.microsoft.com/office/drawing/2014/main" id="{FB8C5206-B8AB-09FB-90FF-F37B881CA5E7}"/>
              </a:ext>
            </a:extLst>
          </p:cNvPr>
          <p:cNvSpPr/>
          <p:nvPr/>
        </p:nvSpPr>
        <p:spPr>
          <a:xfrm>
            <a:off x="363069" y="4882555"/>
            <a:ext cx="959223" cy="507831"/>
          </a:xfrm>
          <a:prstGeom prst="rightArrowCallou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77206AD7-4054-9860-0034-85E96189BBA2}"/>
              </a:ext>
            </a:extLst>
          </p:cNvPr>
          <p:cNvSpPr txBox="1"/>
          <p:nvPr/>
        </p:nvSpPr>
        <p:spPr>
          <a:xfrm>
            <a:off x="398927" y="4928721"/>
            <a:ext cx="459202" cy="461665"/>
          </a:xfrm>
          <a:prstGeom prst="rect">
            <a:avLst/>
          </a:prstGeom>
          <a:noFill/>
        </p:spPr>
        <p:txBody>
          <a:bodyPr wrap="square" rtlCol="0">
            <a:spAutoFit/>
          </a:bodyPr>
          <a:lstStyle/>
          <a:p>
            <a:r>
              <a:rPr kumimoji="1" lang="en-US" altLang="ja-JP" sz="2400" dirty="0"/>
              <a:t>×</a:t>
            </a:r>
            <a:endParaRPr kumimoji="1" lang="ja-JP" altLang="en-US" sz="2400" dirty="0"/>
          </a:p>
        </p:txBody>
      </p:sp>
      <p:sp>
        <p:nvSpPr>
          <p:cNvPr id="12" name="テキスト ボックス 11">
            <a:extLst>
              <a:ext uri="{FF2B5EF4-FFF2-40B4-BE49-F238E27FC236}">
                <a16:creationId xmlns:a16="http://schemas.microsoft.com/office/drawing/2014/main" id="{98076EE8-FD40-0A72-2BA8-434B75F0B417}"/>
              </a:ext>
            </a:extLst>
          </p:cNvPr>
          <p:cNvSpPr txBox="1"/>
          <p:nvPr/>
        </p:nvSpPr>
        <p:spPr>
          <a:xfrm>
            <a:off x="1510551" y="3836499"/>
            <a:ext cx="10533532" cy="1299971"/>
          </a:xfrm>
          <a:prstGeom prst="rect">
            <a:avLst/>
          </a:prstGeom>
          <a:noFill/>
        </p:spPr>
        <p:txBody>
          <a:bodyPr wrap="square">
            <a:spAutoFit/>
          </a:bodyPr>
          <a:lstStyle/>
          <a:p>
            <a:pPr>
              <a:lnSpc>
                <a:spcPct val="150000"/>
              </a:lnSpc>
            </a:pP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生後８か月頃では「小さい積み木を高く積み上げる」ことが出来るとは限らない。</a:t>
            </a:r>
            <a:endParaRPr lang="en-US" altLang="ja-JP" b="0" i="0" dirty="0">
              <a:solidFill>
                <a:srgbClr val="434343"/>
              </a:solidFill>
              <a:effectLst/>
              <a:latin typeface="HG丸ｺﾞｼｯｸM-PRO" panose="020F0600000000000000" pitchFamily="50" charset="-128"/>
              <a:ea typeface="HG丸ｺﾞｼｯｸM-PRO" panose="020F0600000000000000" pitchFamily="50" charset="-128"/>
            </a:endParaRPr>
          </a:p>
          <a:p>
            <a:pPr>
              <a:lnSpc>
                <a:spcPct val="150000"/>
              </a:lnSpc>
            </a:pPr>
            <a:r>
              <a:rPr lang="ja-JP" altLang="en-US" b="0" i="0" dirty="0">
                <a:solidFill>
                  <a:srgbClr val="434343"/>
                </a:solidFill>
                <a:effectLst/>
                <a:highlight>
                  <a:srgbClr val="FFFF00"/>
                </a:highlight>
                <a:latin typeface="HG丸ｺﾞｼｯｸM-PRO" panose="020F0600000000000000" pitchFamily="50" charset="-128"/>
                <a:ea typeface="HG丸ｺﾞｼｯｸM-PRO" panose="020F0600000000000000" pitchFamily="50" charset="-128"/>
              </a:rPr>
              <a:t>１歳半検診の項目として、「積み木を積む」がある。</a:t>
            </a:r>
            <a:br>
              <a:rPr lang="ja-JP" altLang="en-US" dirty="0">
                <a:highlight>
                  <a:srgbClr val="FFFF00"/>
                </a:highlight>
                <a:latin typeface="HG丸ｺﾞｼｯｸM-PRO" panose="020F0600000000000000" pitchFamily="50" charset="-128"/>
                <a:ea typeface="HG丸ｺﾞｼｯｸM-PRO" panose="020F0600000000000000" pitchFamily="50" charset="-128"/>
              </a:rPr>
            </a:br>
            <a:endParaRPr lang="ja-JP" altLang="en-US" dirty="0">
              <a:highlight>
                <a:srgbClr val="FFFF00"/>
              </a:highlight>
              <a:latin typeface="HG丸ｺﾞｼｯｸM-PRO" panose="020F0600000000000000" pitchFamily="50" charset="-128"/>
              <a:ea typeface="HG丸ｺﾞｼｯｸM-PRO" panose="020F0600000000000000" pitchFamily="50" charset="-128"/>
            </a:endParaRPr>
          </a:p>
        </p:txBody>
      </p:sp>
      <p:sp>
        <p:nvSpPr>
          <p:cNvPr id="13" name="四角形: 角を丸くする 12">
            <a:extLst>
              <a:ext uri="{FF2B5EF4-FFF2-40B4-BE49-F238E27FC236}">
                <a16:creationId xmlns:a16="http://schemas.microsoft.com/office/drawing/2014/main" id="{F4A4CF75-F979-C27C-10A2-1578DBC67306}"/>
              </a:ext>
            </a:extLst>
          </p:cNvPr>
          <p:cNvSpPr/>
          <p:nvPr/>
        </p:nvSpPr>
        <p:spPr>
          <a:xfrm>
            <a:off x="1510551" y="3836499"/>
            <a:ext cx="8529920" cy="923330"/>
          </a:xfrm>
          <a:prstGeom prst="roundRect">
            <a:avLst/>
          </a:prstGeom>
          <a:no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8BCC086F-4AFB-3608-86C7-AC832F9B68E5}"/>
              </a:ext>
            </a:extLst>
          </p:cNvPr>
          <p:cNvSpPr txBox="1"/>
          <p:nvPr/>
        </p:nvSpPr>
        <p:spPr>
          <a:xfrm>
            <a:off x="1597958" y="5465304"/>
            <a:ext cx="8996083" cy="1299971"/>
          </a:xfrm>
          <a:prstGeom prst="rect">
            <a:avLst/>
          </a:prstGeom>
          <a:noFill/>
        </p:spPr>
        <p:txBody>
          <a:bodyPr wrap="square">
            <a:spAutoFit/>
          </a:bodyPr>
          <a:lstStyle/>
          <a:p>
            <a:pPr>
              <a:lnSpc>
                <a:spcPct val="150000"/>
              </a:lnSpc>
            </a:pP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生後３か月で指差しは出来ない。</a:t>
            </a:r>
            <a:r>
              <a:rPr lang="ja-JP" altLang="en-US" b="0" i="0" dirty="0">
                <a:solidFill>
                  <a:srgbClr val="434343"/>
                </a:solidFill>
                <a:effectLst/>
                <a:highlight>
                  <a:srgbClr val="FFFF00"/>
                </a:highlight>
                <a:latin typeface="HG丸ｺﾞｼｯｸM-PRO" panose="020F0600000000000000" pitchFamily="50" charset="-128"/>
                <a:ea typeface="HG丸ｺﾞｼｯｸM-PRO" panose="020F0600000000000000" pitchFamily="50" charset="-128"/>
              </a:rPr>
              <a:t>個人差はあるが、赤ちゃんが自発的に指差しを</a:t>
            </a:r>
            <a:endParaRPr lang="en-US" altLang="ja-JP" b="0" i="0" dirty="0">
              <a:solidFill>
                <a:srgbClr val="434343"/>
              </a:solidFill>
              <a:effectLst/>
              <a:highlight>
                <a:srgbClr val="FFFF00"/>
              </a:highlight>
              <a:latin typeface="HG丸ｺﾞｼｯｸM-PRO" panose="020F0600000000000000" pitchFamily="50" charset="-128"/>
              <a:ea typeface="HG丸ｺﾞｼｯｸM-PRO" panose="020F0600000000000000" pitchFamily="50" charset="-128"/>
            </a:endParaRPr>
          </a:p>
          <a:p>
            <a:pPr>
              <a:lnSpc>
                <a:spcPct val="150000"/>
              </a:lnSpc>
            </a:pPr>
            <a:r>
              <a:rPr lang="ja-JP" altLang="en-US" b="0" i="0" dirty="0">
                <a:solidFill>
                  <a:srgbClr val="434343"/>
                </a:solidFill>
                <a:effectLst/>
                <a:highlight>
                  <a:srgbClr val="FFFF00"/>
                </a:highlight>
                <a:latin typeface="HG丸ｺﾞｼｯｸM-PRO" panose="020F0600000000000000" pitchFamily="50" charset="-128"/>
                <a:ea typeface="HG丸ｺﾞｼｯｸM-PRO" panose="020F0600000000000000" pitchFamily="50" charset="-128"/>
              </a:rPr>
              <a:t>始めるのは、生後８～</a:t>
            </a:r>
            <a:r>
              <a:rPr lang="en-US" altLang="ja-JP" b="0" i="0" dirty="0">
                <a:solidFill>
                  <a:srgbClr val="434343"/>
                </a:solidFill>
                <a:effectLst/>
                <a:highlight>
                  <a:srgbClr val="FFFF00"/>
                </a:highlight>
                <a:latin typeface="HG丸ｺﾞｼｯｸM-PRO" panose="020F0600000000000000" pitchFamily="50" charset="-128"/>
                <a:ea typeface="HG丸ｺﾞｼｯｸM-PRO" panose="020F0600000000000000" pitchFamily="50" charset="-128"/>
              </a:rPr>
              <a:t>10</a:t>
            </a:r>
            <a:r>
              <a:rPr lang="ja-JP" altLang="en-US" b="0" i="0" dirty="0">
                <a:solidFill>
                  <a:srgbClr val="434343"/>
                </a:solidFill>
                <a:effectLst/>
                <a:highlight>
                  <a:srgbClr val="FFFF00"/>
                </a:highlight>
                <a:latin typeface="HG丸ｺﾞｼｯｸM-PRO" panose="020F0600000000000000" pitchFamily="50" charset="-128"/>
                <a:ea typeface="HG丸ｺﾞｼｯｸM-PRO" panose="020F0600000000000000" pitchFamily="50" charset="-128"/>
              </a:rPr>
              <a:t>か月ごろからである</a:t>
            </a:r>
            <a:r>
              <a:rPr lang="ja-JP" altLang="en-US" b="0" i="0" dirty="0">
                <a:solidFill>
                  <a:srgbClr val="434343"/>
                </a:solidFill>
                <a:effectLst/>
                <a:highlight>
                  <a:srgbClr val="FFFF00"/>
                </a:highlight>
                <a:latin typeface="メイリオ" panose="020B0604030504040204" pitchFamily="50" charset="-128"/>
                <a:ea typeface="メイリオ" panose="020B0604030504040204" pitchFamily="50" charset="-128"/>
              </a:rPr>
              <a:t>。</a:t>
            </a:r>
            <a:br>
              <a:rPr lang="ja-JP" altLang="en-US" dirty="0">
                <a:highlight>
                  <a:srgbClr val="FFFF00"/>
                </a:highlight>
              </a:rPr>
            </a:br>
            <a:endParaRPr lang="ja-JP" altLang="en-US" dirty="0">
              <a:highlight>
                <a:srgbClr val="FFFF00"/>
              </a:highlight>
            </a:endParaRPr>
          </a:p>
        </p:txBody>
      </p:sp>
      <p:sp>
        <p:nvSpPr>
          <p:cNvPr id="16" name="四角形: 角を丸くする 15">
            <a:extLst>
              <a:ext uri="{FF2B5EF4-FFF2-40B4-BE49-F238E27FC236}">
                <a16:creationId xmlns:a16="http://schemas.microsoft.com/office/drawing/2014/main" id="{4CAA4D27-C04B-CDC7-B71F-40D94DDFB2B9}"/>
              </a:ext>
            </a:extLst>
          </p:cNvPr>
          <p:cNvSpPr/>
          <p:nvPr/>
        </p:nvSpPr>
        <p:spPr>
          <a:xfrm>
            <a:off x="1597958" y="5481366"/>
            <a:ext cx="8529920" cy="923330"/>
          </a:xfrm>
          <a:prstGeom prst="roundRect">
            <a:avLst/>
          </a:prstGeom>
          <a:no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0740542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6D46E45F-158A-4929-B19D-9269C37B79AD}"/>
              </a:ext>
            </a:extLst>
          </p:cNvPr>
          <p:cNvSpPr txBox="1"/>
          <p:nvPr/>
        </p:nvSpPr>
        <p:spPr>
          <a:xfrm>
            <a:off x="295835" y="299428"/>
            <a:ext cx="1344706" cy="369332"/>
          </a:xfrm>
          <a:prstGeom prst="rect">
            <a:avLst/>
          </a:prstGeom>
          <a:noFill/>
        </p:spPr>
        <p:txBody>
          <a:bodyPr wrap="square" rtlCol="0">
            <a:spAutoFit/>
          </a:bodyPr>
          <a:lstStyle/>
          <a:p>
            <a:r>
              <a:rPr kumimoji="1" lang="ja-JP" altLang="en-US" dirty="0"/>
              <a:t>問６</a:t>
            </a:r>
          </a:p>
        </p:txBody>
      </p:sp>
      <p:sp>
        <p:nvSpPr>
          <p:cNvPr id="4" name="テキスト ボックス 3">
            <a:extLst>
              <a:ext uri="{FF2B5EF4-FFF2-40B4-BE49-F238E27FC236}">
                <a16:creationId xmlns:a16="http://schemas.microsoft.com/office/drawing/2014/main" id="{E96B1870-F07D-A5F4-1731-FD3623D39635}"/>
              </a:ext>
            </a:extLst>
          </p:cNvPr>
          <p:cNvSpPr txBox="1"/>
          <p:nvPr/>
        </p:nvSpPr>
        <p:spPr>
          <a:xfrm>
            <a:off x="1048871" y="175229"/>
            <a:ext cx="10847294" cy="923330"/>
          </a:xfrm>
          <a:prstGeom prst="rect">
            <a:avLst/>
          </a:prstGeom>
          <a:noFill/>
        </p:spPr>
        <p:txBody>
          <a:bodyPr wrap="square">
            <a:spAutoFit/>
          </a:bodyPr>
          <a:lstStyle/>
          <a:p>
            <a:pPr algn="l" fontAlgn="t">
              <a:lnSpc>
                <a:spcPct val="150000"/>
              </a:lnSpc>
            </a:pPr>
            <a:r>
              <a:rPr lang="ja-JP" altLang="en-US" b="1" i="0" dirty="0">
                <a:solidFill>
                  <a:srgbClr val="434343"/>
                </a:solidFill>
                <a:effectLst/>
                <a:latin typeface="メイリオ" panose="020B0604030504040204" pitchFamily="50" charset="-128"/>
                <a:ea typeface="メイリオ" panose="020B0604030504040204" pitchFamily="50" charset="-128"/>
              </a:rPr>
              <a:t>次の文は、「保育所保育指針」第３章「保育の内容」のイ「人間関係」の一部である。 （　Ａ　）～（　Ｄ　）にあてはまる語句を</a:t>
            </a:r>
            <a:r>
              <a:rPr lang="en-US" altLang="ja-JP" b="1" i="0" dirty="0">
                <a:solidFill>
                  <a:srgbClr val="434343"/>
                </a:solidFill>
                <a:effectLst/>
                <a:latin typeface="メイリオ" panose="020B0604030504040204" pitchFamily="50" charset="-128"/>
                <a:ea typeface="メイリオ" panose="020B0604030504040204" pitchFamily="50" charset="-128"/>
              </a:rPr>
              <a:t>【</a:t>
            </a:r>
            <a:r>
              <a:rPr lang="ja-JP" altLang="en-US" b="1" i="0" dirty="0">
                <a:solidFill>
                  <a:srgbClr val="434343"/>
                </a:solidFill>
                <a:effectLst/>
                <a:latin typeface="メイリオ" panose="020B0604030504040204" pitchFamily="50" charset="-128"/>
                <a:ea typeface="メイリオ" panose="020B0604030504040204" pitchFamily="50" charset="-128"/>
              </a:rPr>
              <a:t>語群</a:t>
            </a:r>
            <a:r>
              <a:rPr lang="en-US" altLang="ja-JP" b="1" i="0" dirty="0">
                <a:solidFill>
                  <a:srgbClr val="434343"/>
                </a:solidFill>
                <a:effectLst/>
                <a:latin typeface="メイリオ" panose="020B0604030504040204" pitchFamily="50" charset="-128"/>
                <a:ea typeface="メイリオ" panose="020B0604030504040204" pitchFamily="50" charset="-128"/>
              </a:rPr>
              <a:t>】</a:t>
            </a:r>
            <a:r>
              <a:rPr lang="ja-JP" altLang="en-US" b="1" i="0" dirty="0">
                <a:solidFill>
                  <a:srgbClr val="434343"/>
                </a:solidFill>
                <a:effectLst/>
                <a:latin typeface="メイリオ" panose="020B0604030504040204" pitchFamily="50" charset="-128"/>
                <a:ea typeface="メイリオ" panose="020B0604030504040204" pitchFamily="50" charset="-128"/>
              </a:rPr>
              <a:t>から選択した場合の正しい組み合 わせを一つ選びなさい。</a:t>
            </a:r>
          </a:p>
        </p:txBody>
      </p:sp>
      <p:sp>
        <p:nvSpPr>
          <p:cNvPr id="6" name="テキスト ボックス 5">
            <a:extLst>
              <a:ext uri="{FF2B5EF4-FFF2-40B4-BE49-F238E27FC236}">
                <a16:creationId xmlns:a16="http://schemas.microsoft.com/office/drawing/2014/main" id="{B489DE38-7CDD-8B4E-9E6A-5D146CF4AF1A}"/>
              </a:ext>
            </a:extLst>
          </p:cNvPr>
          <p:cNvSpPr txBox="1"/>
          <p:nvPr/>
        </p:nvSpPr>
        <p:spPr>
          <a:xfrm>
            <a:off x="1192305" y="1466584"/>
            <a:ext cx="10219765" cy="1338828"/>
          </a:xfrm>
          <a:prstGeom prst="rect">
            <a:avLst/>
          </a:prstGeom>
          <a:noFill/>
        </p:spPr>
        <p:txBody>
          <a:bodyPr wrap="square">
            <a:spAutoFit/>
          </a:bodyPr>
          <a:lstStyle/>
          <a:p>
            <a:pPr algn="l" fontAlgn="t">
              <a:buFont typeface="Arial" panose="020B0604020202020204" pitchFamily="34" charset="0"/>
              <a:buChar char="•"/>
            </a:pPr>
            <a:r>
              <a:rPr lang="ja-JP" altLang="en-US" b="0" i="0" dirty="0">
                <a:solidFill>
                  <a:srgbClr val="434343"/>
                </a:solidFill>
                <a:effectLst/>
                <a:latin typeface="メイリオ" panose="020B0604030504040204" pitchFamily="50" charset="-128"/>
                <a:ea typeface="メイリオ" panose="020B0604030504040204" pitchFamily="50" charset="-128"/>
              </a:rPr>
              <a:t>（　Ａ　）と積極的に関わりながら喜びや悲しみを共感し合う。</a:t>
            </a:r>
          </a:p>
          <a:p>
            <a:pPr algn="l" fontAlgn="t">
              <a:lnSpc>
                <a:spcPct val="150000"/>
              </a:lnSpc>
              <a:buFont typeface="Arial" panose="020B0604020202020204" pitchFamily="34" charset="0"/>
              <a:buChar char="•"/>
            </a:pPr>
            <a:r>
              <a:rPr lang="ja-JP" altLang="en-US" b="0" i="0" dirty="0">
                <a:solidFill>
                  <a:srgbClr val="434343"/>
                </a:solidFill>
                <a:effectLst/>
                <a:latin typeface="メイリオ" panose="020B0604030504040204" pitchFamily="50" charset="-128"/>
                <a:ea typeface="メイリオ" panose="020B0604030504040204" pitchFamily="50" charset="-128"/>
              </a:rPr>
              <a:t>（　Ｂ　）など、自分とは異なる文化を持った人に親しみを持つ。</a:t>
            </a:r>
          </a:p>
          <a:p>
            <a:pPr algn="l" fontAlgn="t">
              <a:buFont typeface="Arial" panose="020B0604020202020204" pitchFamily="34" charset="0"/>
              <a:buChar char="•"/>
            </a:pPr>
            <a:r>
              <a:rPr lang="ja-JP" altLang="en-US" b="0" i="0" dirty="0">
                <a:solidFill>
                  <a:srgbClr val="434343"/>
                </a:solidFill>
                <a:effectLst/>
                <a:latin typeface="メイリオ" panose="020B0604030504040204" pitchFamily="50" charset="-128"/>
                <a:ea typeface="メイリオ" panose="020B0604030504040204" pitchFamily="50" charset="-128"/>
              </a:rPr>
              <a:t>　友達の良さに気付き、（　Ｃ　）楽しさを味わう。</a:t>
            </a:r>
          </a:p>
          <a:p>
            <a:pPr algn="l" fontAlgn="t">
              <a:buFont typeface="Arial" panose="020B0604020202020204" pitchFamily="34" charset="0"/>
              <a:buChar char="•"/>
            </a:pPr>
            <a:r>
              <a:rPr lang="ja-JP" altLang="en-US" b="0" i="0" dirty="0">
                <a:solidFill>
                  <a:srgbClr val="434343"/>
                </a:solidFill>
                <a:effectLst/>
                <a:latin typeface="メイリオ" panose="020B0604030504040204" pitchFamily="50" charset="-128"/>
                <a:ea typeface="メイリオ" panose="020B0604030504040204" pitchFamily="50" charset="-128"/>
              </a:rPr>
              <a:t>　良いことや悪いことがあることに気付き、（　Ｄ　）行動する。</a:t>
            </a:r>
          </a:p>
        </p:txBody>
      </p:sp>
      <p:sp>
        <p:nvSpPr>
          <p:cNvPr id="8" name="テキスト ボックス 7">
            <a:extLst>
              <a:ext uri="{FF2B5EF4-FFF2-40B4-BE49-F238E27FC236}">
                <a16:creationId xmlns:a16="http://schemas.microsoft.com/office/drawing/2014/main" id="{5C8F752E-0F57-E0F7-03EF-5D46F2D7B61E}"/>
              </a:ext>
            </a:extLst>
          </p:cNvPr>
          <p:cNvSpPr txBox="1"/>
          <p:nvPr/>
        </p:nvSpPr>
        <p:spPr>
          <a:xfrm>
            <a:off x="1192305" y="2937305"/>
            <a:ext cx="6096000" cy="1719702"/>
          </a:xfrm>
          <a:prstGeom prst="rect">
            <a:avLst/>
          </a:prstGeom>
          <a:noFill/>
        </p:spPr>
        <p:txBody>
          <a:bodyPr wrap="square">
            <a:spAutoFit/>
          </a:bodyPr>
          <a:lstStyle/>
          <a:p>
            <a:pPr>
              <a:lnSpc>
                <a:spcPct val="150000"/>
              </a:lnSpc>
            </a:pPr>
            <a:r>
              <a:rPr lang="en-US" altLang="ja-JP"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latin typeface="メイリオ" panose="020B0604030504040204" pitchFamily="50" charset="-128"/>
                <a:ea typeface="メイリオ" panose="020B0604030504040204" pitchFamily="50" charset="-128"/>
              </a:rPr>
              <a:t>語群</a:t>
            </a:r>
            <a:r>
              <a:rPr lang="en-US" altLang="ja-JP" b="0" i="0" dirty="0">
                <a:solidFill>
                  <a:srgbClr val="434343"/>
                </a:solidFill>
                <a:effectLst/>
                <a:latin typeface="メイリオ" panose="020B0604030504040204" pitchFamily="50" charset="-128"/>
                <a:ea typeface="メイリオ" panose="020B0604030504040204" pitchFamily="50" charset="-128"/>
              </a:rPr>
              <a:t>】</a:t>
            </a:r>
            <a:br>
              <a:rPr lang="ja-JP" altLang="en-US" dirty="0"/>
            </a:br>
            <a:r>
              <a:rPr lang="ja-JP" altLang="en-US" b="0" i="0" dirty="0">
                <a:solidFill>
                  <a:srgbClr val="434343"/>
                </a:solidFill>
                <a:effectLst/>
                <a:latin typeface="メイリオ" panose="020B0604030504040204" pitchFamily="50" charset="-128"/>
                <a:ea typeface="メイリオ" panose="020B0604030504040204" pitchFamily="50" charset="-128"/>
              </a:rPr>
              <a:t>ア</a:t>
            </a:r>
            <a:r>
              <a:rPr lang="en-US" altLang="ja-JP"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latin typeface="メイリオ" panose="020B0604030504040204" pitchFamily="50" charset="-128"/>
                <a:ea typeface="メイリオ" panose="020B0604030504040204" pitchFamily="50" charset="-128"/>
              </a:rPr>
              <a:t>保育士 </a:t>
            </a:r>
            <a:r>
              <a:rPr lang="en-US" altLang="ja-JP" b="0" i="0" dirty="0">
                <a:solidFill>
                  <a:srgbClr val="434343"/>
                </a:solidFill>
                <a:effectLst/>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イ</a:t>
            </a:r>
            <a:r>
              <a:rPr lang="en-US" altLang="ja-JP"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latin typeface="メイリオ" panose="020B0604030504040204" pitchFamily="50" charset="-128"/>
                <a:ea typeface="メイリオ" panose="020B0604030504040204" pitchFamily="50" charset="-128"/>
              </a:rPr>
              <a:t>友達 </a:t>
            </a:r>
            <a:r>
              <a:rPr lang="en-US" altLang="ja-JP" b="0" i="0" dirty="0">
                <a:solidFill>
                  <a:srgbClr val="434343"/>
                </a:solidFill>
                <a:effectLst/>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ウ</a:t>
            </a:r>
            <a:r>
              <a:rPr lang="en-US" altLang="ja-JP"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latin typeface="メイリオ" panose="020B0604030504040204" pitchFamily="50" charset="-128"/>
                <a:ea typeface="メイリオ" panose="020B0604030504040204" pitchFamily="50" charset="-128"/>
              </a:rPr>
              <a:t>外国人 </a:t>
            </a:r>
            <a:r>
              <a:rPr lang="en-US" altLang="ja-JP" b="0" i="0" dirty="0">
                <a:solidFill>
                  <a:srgbClr val="434343"/>
                </a:solidFill>
                <a:effectLst/>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エ</a:t>
            </a:r>
            <a:r>
              <a:rPr lang="en-US" altLang="ja-JP"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latin typeface="メイリオ" panose="020B0604030504040204" pitchFamily="50" charset="-128"/>
                <a:ea typeface="メイリオ" panose="020B0604030504040204" pitchFamily="50" charset="-128"/>
              </a:rPr>
              <a:t>異年齢の友達</a:t>
            </a:r>
            <a:br>
              <a:rPr lang="ja-JP" altLang="en-US" dirty="0"/>
            </a:br>
            <a:r>
              <a:rPr lang="ja-JP" altLang="en-US" b="0" i="0" dirty="0">
                <a:solidFill>
                  <a:srgbClr val="434343"/>
                </a:solidFill>
                <a:effectLst/>
                <a:latin typeface="メイリオ" panose="020B0604030504040204" pitchFamily="50" charset="-128"/>
                <a:ea typeface="メイリオ" panose="020B0604030504040204" pitchFamily="50" charset="-128"/>
              </a:rPr>
              <a:t>オ</a:t>
            </a:r>
            <a:r>
              <a:rPr lang="en-US" altLang="ja-JP"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latin typeface="メイリオ" panose="020B0604030504040204" pitchFamily="50" charset="-128"/>
                <a:ea typeface="メイリオ" panose="020B0604030504040204" pitchFamily="50" charset="-128"/>
              </a:rPr>
              <a:t>一緒に活動する </a:t>
            </a:r>
            <a:r>
              <a:rPr lang="en-US" altLang="ja-JP" b="0" i="0" dirty="0">
                <a:solidFill>
                  <a:srgbClr val="434343"/>
                </a:solidFill>
                <a:effectLst/>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カ</a:t>
            </a:r>
            <a:r>
              <a:rPr lang="en-US" altLang="ja-JP"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latin typeface="メイリオ" panose="020B0604030504040204" pitchFamily="50" charset="-128"/>
                <a:ea typeface="メイリオ" panose="020B0604030504040204" pitchFamily="50" charset="-128"/>
              </a:rPr>
              <a:t>協力してやり遂げる </a:t>
            </a:r>
            <a:r>
              <a:rPr lang="en-US" altLang="ja-JP" b="0" i="0" dirty="0">
                <a:solidFill>
                  <a:srgbClr val="434343"/>
                </a:solidFill>
                <a:effectLst/>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キ</a:t>
            </a:r>
            <a:r>
              <a:rPr lang="en-US" altLang="ja-JP"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latin typeface="メイリオ" panose="020B0604030504040204" pitchFamily="50" charset="-128"/>
                <a:ea typeface="メイリオ" panose="020B0604030504040204" pitchFamily="50" charset="-128"/>
              </a:rPr>
              <a:t>決まりどおりに </a:t>
            </a:r>
            <a:r>
              <a:rPr lang="en-US" altLang="ja-JP" b="0" i="0" dirty="0">
                <a:solidFill>
                  <a:srgbClr val="434343"/>
                </a:solidFill>
                <a:effectLst/>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ク</a:t>
            </a:r>
            <a:r>
              <a:rPr lang="en-US" altLang="ja-JP"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latin typeface="メイリオ" panose="020B0604030504040204" pitchFamily="50" charset="-128"/>
                <a:ea typeface="メイリオ" panose="020B0604030504040204" pitchFamily="50" charset="-128"/>
              </a:rPr>
              <a:t>考えながら</a:t>
            </a:r>
            <a:endParaRPr lang="ja-JP" altLang="en-US" dirty="0"/>
          </a:p>
        </p:txBody>
      </p:sp>
      <p:graphicFrame>
        <p:nvGraphicFramePr>
          <p:cNvPr id="9" name="表 8">
            <a:extLst>
              <a:ext uri="{FF2B5EF4-FFF2-40B4-BE49-F238E27FC236}">
                <a16:creationId xmlns:a16="http://schemas.microsoft.com/office/drawing/2014/main" id="{5FBCB882-1489-FA1D-811D-F11AA3E82730}"/>
              </a:ext>
            </a:extLst>
          </p:cNvPr>
          <p:cNvGraphicFramePr>
            <a:graphicFrameLocks noGrp="1"/>
          </p:cNvGraphicFramePr>
          <p:nvPr>
            <p:extLst>
              <p:ext uri="{D42A27DB-BD31-4B8C-83A1-F6EECF244321}">
                <p14:modId xmlns:p14="http://schemas.microsoft.com/office/powerpoint/2010/main" val="2829522784"/>
              </p:ext>
            </p:extLst>
          </p:nvPr>
        </p:nvGraphicFramePr>
        <p:xfrm>
          <a:off x="2658035" y="5158771"/>
          <a:ext cx="4630270" cy="1524000"/>
        </p:xfrm>
        <a:graphic>
          <a:graphicData uri="http://schemas.openxmlformats.org/drawingml/2006/table">
            <a:tbl>
              <a:tblPr/>
              <a:tblGrid>
                <a:gridCol w="926054">
                  <a:extLst>
                    <a:ext uri="{9D8B030D-6E8A-4147-A177-3AD203B41FA5}">
                      <a16:colId xmlns:a16="http://schemas.microsoft.com/office/drawing/2014/main" val="559842029"/>
                    </a:ext>
                  </a:extLst>
                </a:gridCol>
                <a:gridCol w="926054">
                  <a:extLst>
                    <a:ext uri="{9D8B030D-6E8A-4147-A177-3AD203B41FA5}">
                      <a16:colId xmlns:a16="http://schemas.microsoft.com/office/drawing/2014/main" val="3052682493"/>
                    </a:ext>
                  </a:extLst>
                </a:gridCol>
                <a:gridCol w="926054">
                  <a:extLst>
                    <a:ext uri="{9D8B030D-6E8A-4147-A177-3AD203B41FA5}">
                      <a16:colId xmlns:a16="http://schemas.microsoft.com/office/drawing/2014/main" val="1069803830"/>
                    </a:ext>
                  </a:extLst>
                </a:gridCol>
                <a:gridCol w="926054">
                  <a:extLst>
                    <a:ext uri="{9D8B030D-6E8A-4147-A177-3AD203B41FA5}">
                      <a16:colId xmlns:a16="http://schemas.microsoft.com/office/drawing/2014/main" val="1376639985"/>
                    </a:ext>
                  </a:extLst>
                </a:gridCol>
                <a:gridCol w="926054">
                  <a:extLst>
                    <a:ext uri="{9D8B030D-6E8A-4147-A177-3AD203B41FA5}">
                      <a16:colId xmlns:a16="http://schemas.microsoft.com/office/drawing/2014/main" val="3868931053"/>
                    </a:ext>
                  </a:extLst>
                </a:gridCol>
              </a:tblGrid>
              <a:tr h="0">
                <a:tc>
                  <a:txBody>
                    <a:bodyPr/>
                    <a:lstStyle/>
                    <a:p>
                      <a:pPr algn="ctr" fontAlgn="t"/>
                      <a:r>
                        <a:rPr lang="en-US" altLang="ja-JP" b="0" i="0">
                          <a:effectLst/>
                        </a:rPr>
                        <a:t>1</a:t>
                      </a:r>
                    </a:p>
                  </a:txBody>
                  <a:tcPr marL="38100" marR="38100" marT="15240" marB="15240">
                    <a:lnL>
                      <a:noFill/>
                    </a:lnL>
                    <a:lnR>
                      <a:noFill/>
                    </a:lnR>
                    <a:lnT>
                      <a:noFill/>
                    </a:lnT>
                    <a:lnB>
                      <a:noFill/>
                    </a:lnB>
                  </a:tcPr>
                </a:tc>
                <a:tc>
                  <a:txBody>
                    <a:bodyPr/>
                    <a:lstStyle/>
                    <a:p>
                      <a:pPr fontAlgn="t"/>
                      <a:r>
                        <a:rPr lang="ja-JP" altLang="en-US" i="0" dirty="0">
                          <a:effectLst/>
                        </a:rPr>
                        <a:t>ア</a:t>
                      </a:r>
                    </a:p>
                  </a:txBody>
                  <a:tcPr marL="38100" marR="38100" marT="15240" marB="15240">
                    <a:lnL>
                      <a:noFill/>
                    </a:lnL>
                    <a:lnR>
                      <a:noFill/>
                    </a:lnR>
                    <a:lnT>
                      <a:noFill/>
                    </a:lnT>
                    <a:lnB>
                      <a:noFill/>
                    </a:lnB>
                  </a:tcPr>
                </a:tc>
                <a:tc>
                  <a:txBody>
                    <a:bodyPr/>
                    <a:lstStyle/>
                    <a:p>
                      <a:pPr fontAlgn="t"/>
                      <a:r>
                        <a:rPr lang="ja-JP" altLang="en-US" i="0">
                          <a:effectLst/>
                        </a:rPr>
                        <a:t>ウ</a:t>
                      </a:r>
                    </a:p>
                  </a:txBody>
                  <a:tcPr marL="38100" marR="38100" marT="15240" marB="15240">
                    <a:lnL>
                      <a:noFill/>
                    </a:lnL>
                    <a:lnR>
                      <a:noFill/>
                    </a:lnR>
                    <a:lnT>
                      <a:noFill/>
                    </a:lnT>
                    <a:lnB>
                      <a:noFill/>
                    </a:lnB>
                  </a:tcPr>
                </a:tc>
                <a:tc>
                  <a:txBody>
                    <a:bodyPr/>
                    <a:lstStyle/>
                    <a:p>
                      <a:pPr fontAlgn="t"/>
                      <a:r>
                        <a:rPr lang="ja-JP" altLang="en-US" i="0">
                          <a:effectLst/>
                        </a:rPr>
                        <a:t>オ</a:t>
                      </a:r>
                    </a:p>
                  </a:txBody>
                  <a:tcPr marL="38100" marR="38100" marT="15240" marB="15240">
                    <a:lnL>
                      <a:noFill/>
                    </a:lnL>
                    <a:lnR>
                      <a:noFill/>
                    </a:lnR>
                    <a:lnT>
                      <a:noFill/>
                    </a:lnT>
                    <a:lnB>
                      <a:noFill/>
                    </a:lnB>
                  </a:tcPr>
                </a:tc>
                <a:tc>
                  <a:txBody>
                    <a:bodyPr/>
                    <a:lstStyle/>
                    <a:p>
                      <a:pPr fontAlgn="t"/>
                      <a:r>
                        <a:rPr lang="ja-JP" altLang="en-US" i="0">
                          <a:effectLst/>
                        </a:rPr>
                        <a:t>キ</a:t>
                      </a:r>
                    </a:p>
                  </a:txBody>
                  <a:tcPr marL="38100" marR="38100" marT="15240" marB="15240">
                    <a:lnL>
                      <a:noFill/>
                    </a:lnL>
                    <a:lnR>
                      <a:noFill/>
                    </a:lnR>
                    <a:lnT>
                      <a:noFill/>
                    </a:lnT>
                    <a:lnB>
                      <a:noFill/>
                    </a:lnB>
                  </a:tcPr>
                </a:tc>
                <a:extLst>
                  <a:ext uri="{0D108BD9-81ED-4DB2-BD59-A6C34878D82A}">
                    <a16:rowId xmlns:a16="http://schemas.microsoft.com/office/drawing/2014/main" val="756599828"/>
                  </a:ext>
                </a:extLst>
              </a:tr>
              <a:tr h="0">
                <a:tc>
                  <a:txBody>
                    <a:bodyPr/>
                    <a:lstStyle/>
                    <a:p>
                      <a:pPr algn="ctr" fontAlgn="t"/>
                      <a:r>
                        <a:rPr lang="en-US" altLang="ja-JP" b="0" i="0">
                          <a:effectLst/>
                        </a:rPr>
                        <a:t>2</a:t>
                      </a:r>
                    </a:p>
                  </a:txBody>
                  <a:tcPr marL="38100" marR="38100" marT="15240" marB="15240">
                    <a:lnL>
                      <a:noFill/>
                    </a:lnL>
                    <a:lnR>
                      <a:noFill/>
                    </a:lnR>
                    <a:lnT>
                      <a:noFill/>
                    </a:lnT>
                    <a:lnB>
                      <a:noFill/>
                    </a:lnB>
                  </a:tcPr>
                </a:tc>
                <a:tc>
                  <a:txBody>
                    <a:bodyPr/>
                    <a:lstStyle/>
                    <a:p>
                      <a:pPr fontAlgn="t"/>
                      <a:r>
                        <a:rPr lang="ja-JP" altLang="en-US" i="0">
                          <a:effectLst/>
                        </a:rPr>
                        <a:t>ア</a:t>
                      </a:r>
                    </a:p>
                  </a:txBody>
                  <a:tcPr marL="38100" marR="38100" marT="15240" marB="15240">
                    <a:lnL>
                      <a:noFill/>
                    </a:lnL>
                    <a:lnR>
                      <a:noFill/>
                    </a:lnR>
                    <a:lnT>
                      <a:noFill/>
                    </a:lnT>
                    <a:lnB>
                      <a:noFill/>
                    </a:lnB>
                  </a:tcPr>
                </a:tc>
                <a:tc>
                  <a:txBody>
                    <a:bodyPr/>
                    <a:lstStyle/>
                    <a:p>
                      <a:pPr fontAlgn="t"/>
                      <a:r>
                        <a:rPr lang="ja-JP" altLang="en-US" i="0">
                          <a:effectLst/>
                        </a:rPr>
                        <a:t>エ</a:t>
                      </a:r>
                    </a:p>
                  </a:txBody>
                  <a:tcPr marL="38100" marR="38100" marT="15240" marB="15240">
                    <a:lnL>
                      <a:noFill/>
                    </a:lnL>
                    <a:lnR>
                      <a:noFill/>
                    </a:lnR>
                    <a:lnT>
                      <a:noFill/>
                    </a:lnT>
                    <a:lnB>
                      <a:noFill/>
                    </a:lnB>
                  </a:tcPr>
                </a:tc>
                <a:tc>
                  <a:txBody>
                    <a:bodyPr/>
                    <a:lstStyle/>
                    <a:p>
                      <a:pPr fontAlgn="t"/>
                      <a:r>
                        <a:rPr lang="ja-JP" altLang="en-US" i="0">
                          <a:effectLst/>
                        </a:rPr>
                        <a:t>オ</a:t>
                      </a:r>
                    </a:p>
                  </a:txBody>
                  <a:tcPr marL="38100" marR="38100" marT="15240" marB="15240">
                    <a:lnL>
                      <a:noFill/>
                    </a:lnL>
                    <a:lnR>
                      <a:noFill/>
                    </a:lnR>
                    <a:lnT>
                      <a:noFill/>
                    </a:lnT>
                    <a:lnB>
                      <a:noFill/>
                    </a:lnB>
                  </a:tcPr>
                </a:tc>
                <a:tc>
                  <a:txBody>
                    <a:bodyPr/>
                    <a:lstStyle/>
                    <a:p>
                      <a:pPr fontAlgn="t"/>
                      <a:r>
                        <a:rPr lang="ja-JP" altLang="en-US" i="0">
                          <a:effectLst/>
                        </a:rPr>
                        <a:t>キ</a:t>
                      </a:r>
                    </a:p>
                  </a:txBody>
                  <a:tcPr marL="38100" marR="38100" marT="15240" marB="15240">
                    <a:lnL>
                      <a:noFill/>
                    </a:lnL>
                    <a:lnR>
                      <a:noFill/>
                    </a:lnR>
                    <a:lnT>
                      <a:noFill/>
                    </a:lnT>
                    <a:lnB>
                      <a:noFill/>
                    </a:lnB>
                  </a:tcPr>
                </a:tc>
                <a:extLst>
                  <a:ext uri="{0D108BD9-81ED-4DB2-BD59-A6C34878D82A}">
                    <a16:rowId xmlns:a16="http://schemas.microsoft.com/office/drawing/2014/main" val="1134193682"/>
                  </a:ext>
                </a:extLst>
              </a:tr>
              <a:tr h="0">
                <a:tc>
                  <a:txBody>
                    <a:bodyPr/>
                    <a:lstStyle/>
                    <a:p>
                      <a:pPr algn="ctr" fontAlgn="t"/>
                      <a:r>
                        <a:rPr lang="en-US" altLang="ja-JP" b="0" i="0">
                          <a:effectLst/>
                        </a:rPr>
                        <a:t>3</a:t>
                      </a:r>
                    </a:p>
                  </a:txBody>
                  <a:tcPr marL="38100" marR="38100" marT="15240" marB="15240">
                    <a:lnL>
                      <a:noFill/>
                    </a:lnL>
                    <a:lnR>
                      <a:noFill/>
                    </a:lnR>
                    <a:lnT>
                      <a:noFill/>
                    </a:lnT>
                    <a:lnB>
                      <a:noFill/>
                    </a:lnB>
                  </a:tcPr>
                </a:tc>
                <a:tc>
                  <a:txBody>
                    <a:bodyPr/>
                    <a:lstStyle/>
                    <a:p>
                      <a:pPr fontAlgn="t"/>
                      <a:r>
                        <a:rPr lang="ja-JP" altLang="en-US" i="0" dirty="0">
                          <a:effectLst/>
                        </a:rPr>
                        <a:t>ア</a:t>
                      </a:r>
                    </a:p>
                  </a:txBody>
                  <a:tcPr marL="38100" marR="38100" marT="15240" marB="15240">
                    <a:lnL>
                      <a:noFill/>
                    </a:lnL>
                    <a:lnR>
                      <a:noFill/>
                    </a:lnR>
                    <a:lnT>
                      <a:noFill/>
                    </a:lnT>
                    <a:lnB>
                      <a:noFill/>
                    </a:lnB>
                  </a:tcPr>
                </a:tc>
                <a:tc>
                  <a:txBody>
                    <a:bodyPr/>
                    <a:lstStyle/>
                    <a:p>
                      <a:pPr fontAlgn="t"/>
                      <a:r>
                        <a:rPr lang="ja-JP" altLang="en-US" i="0">
                          <a:effectLst/>
                        </a:rPr>
                        <a:t>エ</a:t>
                      </a:r>
                    </a:p>
                  </a:txBody>
                  <a:tcPr marL="38100" marR="38100" marT="15240" marB="15240">
                    <a:lnL>
                      <a:noFill/>
                    </a:lnL>
                    <a:lnR>
                      <a:noFill/>
                    </a:lnR>
                    <a:lnT>
                      <a:noFill/>
                    </a:lnT>
                    <a:lnB>
                      <a:noFill/>
                    </a:lnB>
                  </a:tcPr>
                </a:tc>
                <a:tc>
                  <a:txBody>
                    <a:bodyPr/>
                    <a:lstStyle/>
                    <a:p>
                      <a:pPr fontAlgn="t"/>
                      <a:r>
                        <a:rPr lang="ja-JP" altLang="en-US" i="0">
                          <a:effectLst/>
                        </a:rPr>
                        <a:t>カ</a:t>
                      </a:r>
                    </a:p>
                  </a:txBody>
                  <a:tcPr marL="38100" marR="38100" marT="15240" marB="15240">
                    <a:lnL>
                      <a:noFill/>
                    </a:lnL>
                    <a:lnR>
                      <a:noFill/>
                    </a:lnR>
                    <a:lnT>
                      <a:noFill/>
                    </a:lnT>
                    <a:lnB>
                      <a:noFill/>
                    </a:lnB>
                  </a:tcPr>
                </a:tc>
                <a:tc>
                  <a:txBody>
                    <a:bodyPr/>
                    <a:lstStyle/>
                    <a:p>
                      <a:pPr fontAlgn="t"/>
                      <a:r>
                        <a:rPr lang="ja-JP" altLang="en-US" i="0">
                          <a:effectLst/>
                        </a:rPr>
                        <a:t>ク</a:t>
                      </a:r>
                    </a:p>
                  </a:txBody>
                  <a:tcPr marL="38100" marR="38100" marT="15240" marB="15240">
                    <a:lnL>
                      <a:noFill/>
                    </a:lnL>
                    <a:lnR>
                      <a:noFill/>
                    </a:lnR>
                    <a:lnT>
                      <a:noFill/>
                    </a:lnT>
                    <a:lnB>
                      <a:noFill/>
                    </a:lnB>
                  </a:tcPr>
                </a:tc>
                <a:extLst>
                  <a:ext uri="{0D108BD9-81ED-4DB2-BD59-A6C34878D82A}">
                    <a16:rowId xmlns:a16="http://schemas.microsoft.com/office/drawing/2014/main" val="333290019"/>
                  </a:ext>
                </a:extLst>
              </a:tr>
              <a:tr h="0">
                <a:tc>
                  <a:txBody>
                    <a:bodyPr/>
                    <a:lstStyle/>
                    <a:p>
                      <a:pPr algn="ctr" fontAlgn="t"/>
                      <a:r>
                        <a:rPr lang="en-US" altLang="ja-JP" b="0" i="0">
                          <a:effectLst/>
                        </a:rPr>
                        <a:t>4</a:t>
                      </a:r>
                    </a:p>
                  </a:txBody>
                  <a:tcPr marL="38100" marR="38100" marT="15240" marB="15240">
                    <a:lnL>
                      <a:noFill/>
                    </a:lnL>
                    <a:lnR>
                      <a:noFill/>
                    </a:lnR>
                    <a:lnT>
                      <a:noFill/>
                    </a:lnT>
                    <a:lnB>
                      <a:noFill/>
                    </a:lnB>
                  </a:tcPr>
                </a:tc>
                <a:tc>
                  <a:txBody>
                    <a:bodyPr/>
                    <a:lstStyle/>
                    <a:p>
                      <a:pPr fontAlgn="t"/>
                      <a:r>
                        <a:rPr lang="ja-JP" altLang="en-US" i="0">
                          <a:effectLst/>
                        </a:rPr>
                        <a:t>イ</a:t>
                      </a:r>
                    </a:p>
                  </a:txBody>
                  <a:tcPr marL="38100" marR="38100" marT="15240" marB="15240">
                    <a:lnL>
                      <a:noFill/>
                    </a:lnL>
                    <a:lnR>
                      <a:noFill/>
                    </a:lnR>
                    <a:lnT>
                      <a:noFill/>
                    </a:lnT>
                    <a:lnB>
                      <a:noFill/>
                    </a:lnB>
                  </a:tcPr>
                </a:tc>
                <a:tc>
                  <a:txBody>
                    <a:bodyPr/>
                    <a:lstStyle/>
                    <a:p>
                      <a:pPr fontAlgn="t"/>
                      <a:r>
                        <a:rPr lang="ja-JP" altLang="en-US" i="0">
                          <a:effectLst/>
                        </a:rPr>
                        <a:t>ウ</a:t>
                      </a:r>
                    </a:p>
                  </a:txBody>
                  <a:tcPr marL="38100" marR="38100" marT="15240" marB="15240">
                    <a:lnL>
                      <a:noFill/>
                    </a:lnL>
                    <a:lnR>
                      <a:noFill/>
                    </a:lnR>
                    <a:lnT>
                      <a:noFill/>
                    </a:lnT>
                    <a:lnB>
                      <a:noFill/>
                    </a:lnB>
                  </a:tcPr>
                </a:tc>
                <a:tc>
                  <a:txBody>
                    <a:bodyPr/>
                    <a:lstStyle/>
                    <a:p>
                      <a:pPr fontAlgn="t"/>
                      <a:r>
                        <a:rPr lang="ja-JP" altLang="en-US" i="0">
                          <a:effectLst/>
                        </a:rPr>
                        <a:t>オ</a:t>
                      </a:r>
                    </a:p>
                  </a:txBody>
                  <a:tcPr marL="38100" marR="38100" marT="15240" marB="15240">
                    <a:lnL>
                      <a:noFill/>
                    </a:lnL>
                    <a:lnR>
                      <a:noFill/>
                    </a:lnR>
                    <a:lnT>
                      <a:noFill/>
                    </a:lnT>
                    <a:lnB>
                      <a:noFill/>
                    </a:lnB>
                  </a:tcPr>
                </a:tc>
                <a:tc>
                  <a:txBody>
                    <a:bodyPr/>
                    <a:lstStyle/>
                    <a:p>
                      <a:pPr fontAlgn="t"/>
                      <a:r>
                        <a:rPr lang="ja-JP" altLang="en-US" i="0">
                          <a:effectLst/>
                        </a:rPr>
                        <a:t>ク</a:t>
                      </a:r>
                    </a:p>
                  </a:txBody>
                  <a:tcPr marL="38100" marR="38100" marT="15240" marB="15240">
                    <a:lnL>
                      <a:noFill/>
                    </a:lnL>
                    <a:lnR>
                      <a:noFill/>
                    </a:lnR>
                    <a:lnT>
                      <a:noFill/>
                    </a:lnT>
                    <a:lnB>
                      <a:noFill/>
                    </a:lnB>
                  </a:tcPr>
                </a:tc>
                <a:extLst>
                  <a:ext uri="{0D108BD9-81ED-4DB2-BD59-A6C34878D82A}">
                    <a16:rowId xmlns:a16="http://schemas.microsoft.com/office/drawing/2014/main" val="2158830858"/>
                  </a:ext>
                </a:extLst>
              </a:tr>
              <a:tr h="0">
                <a:tc>
                  <a:txBody>
                    <a:bodyPr/>
                    <a:lstStyle/>
                    <a:p>
                      <a:pPr algn="ctr" fontAlgn="t"/>
                      <a:r>
                        <a:rPr lang="en-US" altLang="ja-JP" b="0" i="0">
                          <a:effectLst/>
                        </a:rPr>
                        <a:t>5</a:t>
                      </a:r>
                    </a:p>
                  </a:txBody>
                  <a:tcPr marL="38100" marR="38100" marT="15240" marB="15240">
                    <a:lnL>
                      <a:noFill/>
                    </a:lnL>
                    <a:lnR>
                      <a:noFill/>
                    </a:lnR>
                    <a:lnT>
                      <a:noFill/>
                    </a:lnT>
                    <a:lnB>
                      <a:noFill/>
                    </a:lnB>
                  </a:tcPr>
                </a:tc>
                <a:tc>
                  <a:txBody>
                    <a:bodyPr/>
                    <a:lstStyle/>
                    <a:p>
                      <a:pPr fontAlgn="t"/>
                      <a:r>
                        <a:rPr lang="ja-JP" altLang="en-US" i="0">
                          <a:effectLst/>
                        </a:rPr>
                        <a:t>イ</a:t>
                      </a:r>
                    </a:p>
                  </a:txBody>
                  <a:tcPr marL="38100" marR="38100" marT="15240" marB="15240">
                    <a:lnL>
                      <a:noFill/>
                    </a:lnL>
                    <a:lnR>
                      <a:noFill/>
                    </a:lnR>
                    <a:lnT>
                      <a:noFill/>
                    </a:lnT>
                    <a:lnB>
                      <a:noFill/>
                    </a:lnB>
                  </a:tcPr>
                </a:tc>
                <a:tc>
                  <a:txBody>
                    <a:bodyPr/>
                    <a:lstStyle/>
                    <a:p>
                      <a:pPr fontAlgn="t"/>
                      <a:r>
                        <a:rPr lang="ja-JP" altLang="en-US" i="0">
                          <a:effectLst/>
                        </a:rPr>
                        <a:t>エ</a:t>
                      </a:r>
                    </a:p>
                  </a:txBody>
                  <a:tcPr marL="38100" marR="38100" marT="15240" marB="15240">
                    <a:lnL>
                      <a:noFill/>
                    </a:lnL>
                    <a:lnR>
                      <a:noFill/>
                    </a:lnR>
                    <a:lnT>
                      <a:noFill/>
                    </a:lnT>
                    <a:lnB>
                      <a:noFill/>
                    </a:lnB>
                  </a:tcPr>
                </a:tc>
                <a:tc>
                  <a:txBody>
                    <a:bodyPr/>
                    <a:lstStyle/>
                    <a:p>
                      <a:pPr fontAlgn="t"/>
                      <a:r>
                        <a:rPr lang="ja-JP" altLang="en-US" i="0">
                          <a:effectLst/>
                        </a:rPr>
                        <a:t>カ</a:t>
                      </a:r>
                    </a:p>
                  </a:txBody>
                  <a:tcPr marL="38100" marR="38100" marT="15240" marB="15240">
                    <a:lnL>
                      <a:noFill/>
                    </a:lnL>
                    <a:lnR>
                      <a:noFill/>
                    </a:lnR>
                    <a:lnT>
                      <a:noFill/>
                    </a:lnT>
                    <a:lnB>
                      <a:noFill/>
                    </a:lnB>
                  </a:tcPr>
                </a:tc>
                <a:tc>
                  <a:txBody>
                    <a:bodyPr/>
                    <a:lstStyle/>
                    <a:p>
                      <a:pPr fontAlgn="t"/>
                      <a:r>
                        <a:rPr lang="ja-JP" altLang="en-US" i="0" dirty="0">
                          <a:effectLst/>
                        </a:rPr>
                        <a:t>ク</a:t>
                      </a:r>
                    </a:p>
                  </a:txBody>
                  <a:tcPr marL="38100" marR="38100" marT="15240" marB="15240">
                    <a:lnL>
                      <a:noFill/>
                    </a:lnL>
                    <a:lnR>
                      <a:noFill/>
                    </a:lnR>
                    <a:lnT>
                      <a:noFill/>
                    </a:lnT>
                    <a:lnB>
                      <a:noFill/>
                    </a:lnB>
                  </a:tcPr>
                </a:tc>
                <a:extLst>
                  <a:ext uri="{0D108BD9-81ED-4DB2-BD59-A6C34878D82A}">
                    <a16:rowId xmlns:a16="http://schemas.microsoft.com/office/drawing/2014/main" val="1716758322"/>
                  </a:ext>
                </a:extLst>
              </a:tr>
            </a:tbl>
          </a:graphicData>
        </a:graphic>
      </p:graphicFrame>
      <p:sp>
        <p:nvSpPr>
          <p:cNvPr id="10" name="テキスト ボックス 9">
            <a:extLst>
              <a:ext uri="{FF2B5EF4-FFF2-40B4-BE49-F238E27FC236}">
                <a16:creationId xmlns:a16="http://schemas.microsoft.com/office/drawing/2014/main" id="{BAC5A146-0C58-2475-8428-C30C9143521A}"/>
              </a:ext>
            </a:extLst>
          </p:cNvPr>
          <p:cNvSpPr txBox="1"/>
          <p:nvPr/>
        </p:nvSpPr>
        <p:spPr>
          <a:xfrm>
            <a:off x="1640541" y="4789439"/>
            <a:ext cx="6096000" cy="369332"/>
          </a:xfrm>
          <a:prstGeom prst="rect">
            <a:avLst/>
          </a:prstGeom>
          <a:noFill/>
        </p:spPr>
        <p:txBody>
          <a:bodyPr wrap="square">
            <a:spAutoFit/>
          </a:bodyPr>
          <a:lstStyle/>
          <a:p>
            <a:r>
              <a:rPr lang="ja-JP" altLang="en-US" b="0" i="0" dirty="0">
                <a:solidFill>
                  <a:srgbClr val="434343"/>
                </a:solidFill>
                <a:effectLst/>
                <a:latin typeface="メイリオ" panose="020B0604030504040204" pitchFamily="50" charset="-128"/>
                <a:ea typeface="メイリオ" panose="020B0604030504040204" pitchFamily="50" charset="-128"/>
              </a:rPr>
              <a:t>（組み合わせ）</a:t>
            </a:r>
            <a:endParaRPr lang="ja-JP" altLang="en-US" dirty="0"/>
          </a:p>
        </p:txBody>
      </p:sp>
      <p:graphicFrame>
        <p:nvGraphicFramePr>
          <p:cNvPr id="11" name="表 15">
            <a:extLst>
              <a:ext uri="{FF2B5EF4-FFF2-40B4-BE49-F238E27FC236}">
                <a16:creationId xmlns:a16="http://schemas.microsoft.com/office/drawing/2014/main" id="{05338FED-D159-83B3-F245-CB4259829AEC}"/>
              </a:ext>
            </a:extLst>
          </p:cNvPr>
          <p:cNvGraphicFramePr>
            <a:graphicFrameLocks noGrp="1"/>
          </p:cNvGraphicFramePr>
          <p:nvPr>
            <p:extLst>
              <p:ext uri="{D42A27DB-BD31-4B8C-83A1-F6EECF244321}">
                <p14:modId xmlns:p14="http://schemas.microsoft.com/office/powerpoint/2010/main" val="2236971149"/>
              </p:ext>
            </p:extLst>
          </p:nvPr>
        </p:nvGraphicFramePr>
        <p:xfrm>
          <a:off x="3547035" y="4787931"/>
          <a:ext cx="3517153" cy="370840"/>
        </p:xfrm>
        <a:graphic>
          <a:graphicData uri="http://schemas.openxmlformats.org/drawingml/2006/table">
            <a:tbl>
              <a:tblPr firstRow="1" bandRow="1">
                <a:tableStyleId>{5C22544A-7EE6-4342-B048-85BDC9FD1C3A}</a:tableStyleId>
              </a:tblPr>
              <a:tblGrid>
                <a:gridCol w="971178">
                  <a:extLst>
                    <a:ext uri="{9D8B030D-6E8A-4147-A177-3AD203B41FA5}">
                      <a16:colId xmlns:a16="http://schemas.microsoft.com/office/drawing/2014/main" val="3447802191"/>
                    </a:ext>
                  </a:extLst>
                </a:gridCol>
                <a:gridCol w="878540">
                  <a:extLst>
                    <a:ext uri="{9D8B030D-6E8A-4147-A177-3AD203B41FA5}">
                      <a16:colId xmlns:a16="http://schemas.microsoft.com/office/drawing/2014/main" val="3377755167"/>
                    </a:ext>
                  </a:extLst>
                </a:gridCol>
                <a:gridCol w="905435">
                  <a:extLst>
                    <a:ext uri="{9D8B030D-6E8A-4147-A177-3AD203B41FA5}">
                      <a16:colId xmlns:a16="http://schemas.microsoft.com/office/drawing/2014/main" val="2708487789"/>
                    </a:ext>
                  </a:extLst>
                </a:gridCol>
                <a:gridCol w="762000">
                  <a:extLst>
                    <a:ext uri="{9D8B030D-6E8A-4147-A177-3AD203B41FA5}">
                      <a16:colId xmlns:a16="http://schemas.microsoft.com/office/drawing/2014/main" val="2167797490"/>
                    </a:ext>
                  </a:extLst>
                </a:gridCol>
              </a:tblGrid>
              <a:tr h="370840">
                <a:tc>
                  <a:txBody>
                    <a:bodyPr/>
                    <a:lstStyle/>
                    <a:p>
                      <a:r>
                        <a:rPr kumimoji="1" lang="en-US" altLang="ja-JP" b="0" dirty="0">
                          <a:solidFill>
                            <a:sysClr val="windowText" lastClr="000000"/>
                          </a:solidFill>
                        </a:rPr>
                        <a:t>A</a:t>
                      </a:r>
                      <a:endParaRPr kumimoji="1" lang="ja-JP" altLang="en-US" b="0" dirty="0">
                        <a:solidFill>
                          <a:sysClr val="windowText" lastClr="000000"/>
                        </a:solidFill>
                      </a:endParaRPr>
                    </a:p>
                  </a:txBody>
                  <a:tcPr>
                    <a:noFill/>
                  </a:tcPr>
                </a:tc>
                <a:tc>
                  <a:txBody>
                    <a:bodyPr/>
                    <a:lstStyle/>
                    <a:p>
                      <a:r>
                        <a:rPr kumimoji="1" lang="en-US" altLang="ja-JP" b="0" dirty="0">
                          <a:solidFill>
                            <a:sysClr val="windowText" lastClr="000000"/>
                          </a:solidFill>
                        </a:rPr>
                        <a:t>B</a:t>
                      </a:r>
                      <a:endParaRPr kumimoji="1" lang="ja-JP" altLang="en-US" b="0" dirty="0">
                        <a:solidFill>
                          <a:sysClr val="windowText" lastClr="000000"/>
                        </a:solidFill>
                      </a:endParaRPr>
                    </a:p>
                  </a:txBody>
                  <a:tcPr>
                    <a:noFill/>
                  </a:tcPr>
                </a:tc>
                <a:tc>
                  <a:txBody>
                    <a:bodyPr/>
                    <a:lstStyle/>
                    <a:p>
                      <a:r>
                        <a:rPr kumimoji="1" lang="en-US" altLang="ja-JP" b="0" dirty="0">
                          <a:solidFill>
                            <a:sysClr val="windowText" lastClr="000000"/>
                          </a:solidFill>
                        </a:rPr>
                        <a:t>C</a:t>
                      </a:r>
                      <a:endParaRPr kumimoji="1" lang="ja-JP" altLang="en-US" b="0" dirty="0">
                        <a:solidFill>
                          <a:sysClr val="windowText" lastClr="000000"/>
                        </a:solidFill>
                      </a:endParaRPr>
                    </a:p>
                  </a:txBody>
                  <a:tcPr>
                    <a:noFill/>
                  </a:tcPr>
                </a:tc>
                <a:tc>
                  <a:txBody>
                    <a:bodyPr/>
                    <a:lstStyle/>
                    <a:p>
                      <a:r>
                        <a:rPr kumimoji="1" lang="en-US" altLang="ja-JP" b="0" dirty="0">
                          <a:solidFill>
                            <a:sysClr val="windowText" lastClr="000000"/>
                          </a:solidFill>
                        </a:rPr>
                        <a:t>D</a:t>
                      </a:r>
                      <a:endParaRPr kumimoji="1" lang="ja-JP" altLang="en-US" b="0" dirty="0">
                        <a:solidFill>
                          <a:sysClr val="windowText" lastClr="000000"/>
                        </a:solidFill>
                      </a:endParaRPr>
                    </a:p>
                  </a:txBody>
                  <a:tcPr>
                    <a:noFill/>
                  </a:tcPr>
                </a:tc>
                <a:extLst>
                  <a:ext uri="{0D108BD9-81ED-4DB2-BD59-A6C34878D82A}">
                    <a16:rowId xmlns:a16="http://schemas.microsoft.com/office/drawing/2014/main" val="3097043930"/>
                  </a:ext>
                </a:extLst>
              </a:tr>
            </a:tbl>
          </a:graphicData>
        </a:graphic>
      </p:graphicFrame>
    </p:spTree>
    <p:extLst>
      <p:ext uri="{BB962C8B-B14F-4D97-AF65-F5344CB8AC3E}">
        <p14:creationId xmlns:p14="http://schemas.microsoft.com/office/powerpoint/2010/main" val="36718155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矢印: 五方向 1">
            <a:extLst>
              <a:ext uri="{FF2B5EF4-FFF2-40B4-BE49-F238E27FC236}">
                <a16:creationId xmlns:a16="http://schemas.microsoft.com/office/drawing/2014/main" id="{62671159-AB86-F881-9B0B-7B62B662E9D1}"/>
              </a:ext>
            </a:extLst>
          </p:cNvPr>
          <p:cNvSpPr/>
          <p:nvPr/>
        </p:nvSpPr>
        <p:spPr>
          <a:xfrm>
            <a:off x="313765" y="295835"/>
            <a:ext cx="959223" cy="412377"/>
          </a:xfrm>
          <a:prstGeom prst="homePlat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矢印: 五方向 2">
            <a:extLst>
              <a:ext uri="{FF2B5EF4-FFF2-40B4-BE49-F238E27FC236}">
                <a16:creationId xmlns:a16="http://schemas.microsoft.com/office/drawing/2014/main" id="{9AC19944-2B78-94B9-7FAB-AC0A705282F6}"/>
              </a:ext>
            </a:extLst>
          </p:cNvPr>
          <p:cNvSpPr/>
          <p:nvPr/>
        </p:nvSpPr>
        <p:spPr>
          <a:xfrm>
            <a:off x="313764" y="1004046"/>
            <a:ext cx="959223" cy="412377"/>
          </a:xfrm>
          <a:prstGeom prst="homePlat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AF523F4D-BE06-EFD4-9FC5-CBC141CE4A82}"/>
              </a:ext>
            </a:extLst>
          </p:cNvPr>
          <p:cNvSpPr txBox="1"/>
          <p:nvPr/>
        </p:nvSpPr>
        <p:spPr>
          <a:xfrm>
            <a:off x="385482" y="358588"/>
            <a:ext cx="708212" cy="369332"/>
          </a:xfrm>
          <a:prstGeom prst="rect">
            <a:avLst/>
          </a:prstGeom>
          <a:noFill/>
        </p:spPr>
        <p:txBody>
          <a:bodyPr wrap="square" rtlCol="0">
            <a:spAutoFit/>
          </a:bodyPr>
          <a:lstStyle/>
          <a:p>
            <a:r>
              <a:rPr kumimoji="1" lang="ja-JP" altLang="en-US" dirty="0"/>
              <a:t>回答</a:t>
            </a:r>
          </a:p>
        </p:txBody>
      </p:sp>
      <p:sp>
        <p:nvSpPr>
          <p:cNvPr id="5" name="テキスト ボックス 4">
            <a:extLst>
              <a:ext uri="{FF2B5EF4-FFF2-40B4-BE49-F238E27FC236}">
                <a16:creationId xmlns:a16="http://schemas.microsoft.com/office/drawing/2014/main" id="{2A3C66D9-2658-A13D-F7AD-BF7D01546723}"/>
              </a:ext>
            </a:extLst>
          </p:cNvPr>
          <p:cNvSpPr txBox="1"/>
          <p:nvPr/>
        </p:nvSpPr>
        <p:spPr>
          <a:xfrm>
            <a:off x="313764" y="1043461"/>
            <a:ext cx="708212" cy="369332"/>
          </a:xfrm>
          <a:prstGeom prst="rect">
            <a:avLst/>
          </a:prstGeom>
          <a:noFill/>
        </p:spPr>
        <p:txBody>
          <a:bodyPr wrap="square" rtlCol="0">
            <a:spAutoFit/>
          </a:bodyPr>
          <a:lstStyle/>
          <a:p>
            <a:r>
              <a:rPr kumimoji="1" lang="ja-JP" altLang="en-US" dirty="0"/>
              <a:t>解説</a:t>
            </a:r>
          </a:p>
        </p:txBody>
      </p:sp>
      <p:sp>
        <p:nvSpPr>
          <p:cNvPr id="7" name="テキスト ボックス 6">
            <a:extLst>
              <a:ext uri="{FF2B5EF4-FFF2-40B4-BE49-F238E27FC236}">
                <a16:creationId xmlns:a16="http://schemas.microsoft.com/office/drawing/2014/main" id="{63A7E182-46F5-F369-7221-8EA6E2FF64C5}"/>
              </a:ext>
            </a:extLst>
          </p:cNvPr>
          <p:cNvSpPr txBox="1"/>
          <p:nvPr/>
        </p:nvSpPr>
        <p:spPr>
          <a:xfrm>
            <a:off x="1541929" y="358588"/>
            <a:ext cx="6096000" cy="369332"/>
          </a:xfrm>
          <a:prstGeom prst="rect">
            <a:avLst/>
          </a:prstGeom>
          <a:noFill/>
        </p:spPr>
        <p:txBody>
          <a:bodyPr wrap="square">
            <a:spAutoFit/>
          </a:bodyPr>
          <a:lstStyle/>
          <a:p>
            <a:r>
              <a:rPr lang="en-US" altLang="ja-JP" b="0" i="0" dirty="0">
                <a:solidFill>
                  <a:srgbClr val="434343"/>
                </a:solidFill>
                <a:effectLst/>
                <a:latin typeface="メイリオ" panose="020B0604030504040204" pitchFamily="50" charset="-128"/>
                <a:ea typeface="メイリオ" panose="020B0604030504040204" pitchFamily="50" charset="-128"/>
              </a:rPr>
              <a:t>4</a:t>
            </a:r>
            <a:endParaRPr lang="ja-JP" altLang="en-US" dirty="0"/>
          </a:p>
        </p:txBody>
      </p:sp>
      <p:sp>
        <p:nvSpPr>
          <p:cNvPr id="9" name="テキスト ボックス 8">
            <a:extLst>
              <a:ext uri="{FF2B5EF4-FFF2-40B4-BE49-F238E27FC236}">
                <a16:creationId xmlns:a16="http://schemas.microsoft.com/office/drawing/2014/main" id="{35075F00-A7A4-25AE-F559-40D0654445F9}"/>
              </a:ext>
            </a:extLst>
          </p:cNvPr>
          <p:cNvSpPr txBox="1"/>
          <p:nvPr/>
        </p:nvSpPr>
        <p:spPr>
          <a:xfrm>
            <a:off x="1541929" y="1043461"/>
            <a:ext cx="10434918" cy="2744021"/>
          </a:xfrm>
          <a:prstGeom prst="rect">
            <a:avLst/>
          </a:prstGeom>
          <a:noFill/>
        </p:spPr>
        <p:txBody>
          <a:bodyPr wrap="square">
            <a:spAutoFit/>
          </a:bodyPr>
          <a:lstStyle/>
          <a:p>
            <a:pPr>
              <a:lnSpc>
                <a:spcPct val="150000"/>
              </a:lnSpc>
            </a:pPr>
            <a:r>
              <a:rPr lang="ja-JP" altLang="en-US" sz="2000" b="0" i="0" dirty="0">
                <a:solidFill>
                  <a:srgbClr val="00B050"/>
                </a:solidFill>
                <a:effectLst/>
                <a:latin typeface="HG丸ｺﾞｼｯｸM-PRO" panose="020F0600000000000000" pitchFamily="50" charset="-128"/>
                <a:ea typeface="HG丸ｺﾞｼｯｸM-PRO" panose="020F0600000000000000" pitchFamily="50" charset="-128"/>
              </a:rPr>
              <a:t>保育所保育指針　第３章　「保育の内容」　イ　「人間関係」</a:t>
            </a: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には次のようにある。</a:t>
            </a:r>
            <a:endParaRPr lang="en-US" altLang="ja-JP" b="0" i="0" dirty="0">
              <a:solidFill>
                <a:srgbClr val="434343"/>
              </a:solidFill>
              <a:effectLst/>
              <a:latin typeface="HG丸ｺﾞｼｯｸM-PRO" panose="020F0600000000000000" pitchFamily="50" charset="-128"/>
              <a:ea typeface="HG丸ｺﾞｼｯｸM-PRO" panose="020F0600000000000000" pitchFamily="50" charset="-128"/>
            </a:endParaRPr>
          </a:p>
          <a:p>
            <a:pPr>
              <a:lnSpc>
                <a:spcPct val="150000"/>
              </a:lnSpc>
            </a:pPr>
            <a:br>
              <a:rPr lang="ja-JP" altLang="en-US" dirty="0">
                <a:latin typeface="HG丸ｺﾞｼｯｸM-PRO" panose="020F0600000000000000" pitchFamily="50" charset="-128"/>
                <a:ea typeface="HG丸ｺﾞｼｯｸM-PRO" panose="020F0600000000000000" pitchFamily="50" charset="-128"/>
              </a:rPr>
            </a:br>
            <a:r>
              <a:rPr lang="ja-JP" altLang="en-US" sz="2000" b="0" i="0" dirty="0">
                <a:solidFill>
                  <a:srgbClr val="434343"/>
                </a:solidFill>
                <a:effectLst/>
                <a:latin typeface="HG丸ｺﾞｼｯｸM-PRO" panose="020F0600000000000000" pitchFamily="50" charset="-128"/>
                <a:ea typeface="HG丸ｺﾞｼｯｸM-PRO" panose="020F0600000000000000" pitchFamily="50" charset="-128"/>
              </a:rPr>
              <a:t>・　</a:t>
            </a:r>
            <a:r>
              <a:rPr lang="ja-JP" altLang="en-US" sz="2000" b="0" i="0" dirty="0">
                <a:solidFill>
                  <a:srgbClr val="434343"/>
                </a:solidFill>
                <a:effectLst/>
                <a:highlight>
                  <a:srgbClr val="FFFF00"/>
                </a:highlight>
                <a:latin typeface="HG丸ｺﾞｼｯｸM-PRO" panose="020F0600000000000000" pitchFamily="50" charset="-128"/>
                <a:ea typeface="HG丸ｺﾞｼｯｸM-PRO" panose="020F0600000000000000" pitchFamily="50" charset="-128"/>
              </a:rPr>
              <a:t>友達</a:t>
            </a:r>
            <a:r>
              <a:rPr lang="ja-JP" altLang="en-US" sz="2000" b="0" i="0" dirty="0">
                <a:solidFill>
                  <a:srgbClr val="434343"/>
                </a:solidFill>
                <a:effectLst/>
                <a:latin typeface="HG丸ｺﾞｼｯｸM-PRO" panose="020F0600000000000000" pitchFamily="50" charset="-128"/>
                <a:ea typeface="HG丸ｺﾞｼｯｸM-PRO" panose="020F0600000000000000" pitchFamily="50" charset="-128"/>
              </a:rPr>
              <a:t>と積極的に関わりながら喜びや悲しみを共感し合う。</a:t>
            </a:r>
            <a:br>
              <a:rPr lang="ja-JP" altLang="en-US" sz="2000" dirty="0">
                <a:latin typeface="HG丸ｺﾞｼｯｸM-PRO" panose="020F0600000000000000" pitchFamily="50" charset="-128"/>
                <a:ea typeface="HG丸ｺﾞｼｯｸM-PRO" panose="020F0600000000000000" pitchFamily="50" charset="-128"/>
              </a:rPr>
            </a:br>
            <a:r>
              <a:rPr lang="ja-JP" altLang="en-US" sz="2000" b="0" i="0" dirty="0">
                <a:solidFill>
                  <a:srgbClr val="434343"/>
                </a:solidFill>
                <a:effectLst/>
                <a:latin typeface="HG丸ｺﾞｼｯｸM-PRO" panose="020F0600000000000000" pitchFamily="50" charset="-128"/>
                <a:ea typeface="HG丸ｺﾞｼｯｸM-PRO" panose="020F0600000000000000" pitchFamily="50" charset="-128"/>
              </a:rPr>
              <a:t>・　</a:t>
            </a:r>
            <a:r>
              <a:rPr lang="ja-JP" altLang="en-US" sz="2000" b="0" i="0" dirty="0">
                <a:solidFill>
                  <a:srgbClr val="434343"/>
                </a:solidFill>
                <a:effectLst/>
                <a:highlight>
                  <a:srgbClr val="FFFF00"/>
                </a:highlight>
                <a:latin typeface="HG丸ｺﾞｼｯｸM-PRO" panose="020F0600000000000000" pitchFamily="50" charset="-128"/>
                <a:ea typeface="HG丸ｺﾞｼｯｸM-PRO" panose="020F0600000000000000" pitchFamily="50" charset="-128"/>
              </a:rPr>
              <a:t>外国人</a:t>
            </a:r>
            <a:r>
              <a:rPr lang="ja-JP" altLang="en-US" sz="2000" b="0" i="0" dirty="0">
                <a:solidFill>
                  <a:srgbClr val="434343"/>
                </a:solidFill>
                <a:effectLst/>
                <a:latin typeface="HG丸ｺﾞｼｯｸM-PRO" panose="020F0600000000000000" pitchFamily="50" charset="-128"/>
                <a:ea typeface="HG丸ｺﾞｼｯｸM-PRO" panose="020F0600000000000000" pitchFamily="50" charset="-128"/>
              </a:rPr>
              <a:t>など、自分とは異なる文化を持った人に親しみを持つ。</a:t>
            </a:r>
            <a:br>
              <a:rPr lang="ja-JP" altLang="en-US" sz="2000" dirty="0">
                <a:latin typeface="HG丸ｺﾞｼｯｸM-PRO" panose="020F0600000000000000" pitchFamily="50" charset="-128"/>
                <a:ea typeface="HG丸ｺﾞｼｯｸM-PRO" panose="020F0600000000000000" pitchFamily="50" charset="-128"/>
              </a:rPr>
            </a:br>
            <a:r>
              <a:rPr lang="ja-JP" altLang="en-US" sz="2000" b="0" i="0" dirty="0">
                <a:solidFill>
                  <a:srgbClr val="434343"/>
                </a:solidFill>
                <a:effectLst/>
                <a:latin typeface="HG丸ｺﾞｼｯｸM-PRO" panose="020F0600000000000000" pitchFamily="50" charset="-128"/>
                <a:ea typeface="HG丸ｺﾞｼｯｸM-PRO" panose="020F0600000000000000" pitchFamily="50" charset="-128"/>
              </a:rPr>
              <a:t>・　友達の良さに気付き、</a:t>
            </a:r>
            <a:r>
              <a:rPr lang="ja-JP" altLang="en-US" sz="2000" b="0" i="0" dirty="0">
                <a:solidFill>
                  <a:srgbClr val="434343"/>
                </a:solidFill>
                <a:effectLst/>
                <a:highlight>
                  <a:srgbClr val="FFFF00"/>
                </a:highlight>
                <a:latin typeface="HG丸ｺﾞｼｯｸM-PRO" panose="020F0600000000000000" pitchFamily="50" charset="-128"/>
                <a:ea typeface="HG丸ｺﾞｼｯｸM-PRO" panose="020F0600000000000000" pitchFamily="50" charset="-128"/>
              </a:rPr>
              <a:t>一緒に活動する</a:t>
            </a:r>
            <a:r>
              <a:rPr lang="ja-JP" altLang="en-US" sz="2000" b="0" i="0" dirty="0">
                <a:solidFill>
                  <a:srgbClr val="434343"/>
                </a:solidFill>
                <a:effectLst/>
                <a:latin typeface="HG丸ｺﾞｼｯｸM-PRO" panose="020F0600000000000000" pitchFamily="50" charset="-128"/>
                <a:ea typeface="HG丸ｺﾞｼｯｸM-PRO" panose="020F0600000000000000" pitchFamily="50" charset="-128"/>
              </a:rPr>
              <a:t>楽しさを味わう。</a:t>
            </a:r>
            <a:br>
              <a:rPr lang="ja-JP" altLang="en-US" sz="2000" dirty="0">
                <a:latin typeface="HG丸ｺﾞｼｯｸM-PRO" panose="020F0600000000000000" pitchFamily="50" charset="-128"/>
                <a:ea typeface="HG丸ｺﾞｼｯｸM-PRO" panose="020F0600000000000000" pitchFamily="50" charset="-128"/>
              </a:rPr>
            </a:br>
            <a:r>
              <a:rPr lang="ja-JP" altLang="en-US" sz="2000" b="0" i="0" dirty="0">
                <a:solidFill>
                  <a:srgbClr val="434343"/>
                </a:solidFill>
                <a:effectLst/>
                <a:latin typeface="HG丸ｺﾞｼｯｸM-PRO" panose="020F0600000000000000" pitchFamily="50" charset="-128"/>
                <a:ea typeface="HG丸ｺﾞｼｯｸM-PRO" panose="020F0600000000000000" pitchFamily="50" charset="-128"/>
              </a:rPr>
              <a:t>・　良いことや悪いことがあることに気付き、</a:t>
            </a:r>
            <a:r>
              <a:rPr lang="ja-JP" altLang="en-US" sz="2000" b="0" i="0" dirty="0">
                <a:solidFill>
                  <a:srgbClr val="434343"/>
                </a:solidFill>
                <a:effectLst/>
                <a:highlight>
                  <a:srgbClr val="FFFF00"/>
                </a:highlight>
                <a:latin typeface="HG丸ｺﾞｼｯｸM-PRO" panose="020F0600000000000000" pitchFamily="50" charset="-128"/>
                <a:ea typeface="HG丸ｺﾞｼｯｸM-PRO" panose="020F0600000000000000" pitchFamily="50" charset="-128"/>
              </a:rPr>
              <a:t>考えながら</a:t>
            </a:r>
            <a:r>
              <a:rPr lang="ja-JP" altLang="en-US" sz="2000" b="0" i="0" dirty="0">
                <a:solidFill>
                  <a:srgbClr val="434343"/>
                </a:solidFill>
                <a:effectLst/>
                <a:latin typeface="HG丸ｺﾞｼｯｸM-PRO" panose="020F0600000000000000" pitchFamily="50" charset="-128"/>
                <a:ea typeface="HG丸ｺﾞｼｯｸM-PRO" panose="020F0600000000000000" pitchFamily="50" charset="-128"/>
              </a:rPr>
              <a:t>行動する。</a:t>
            </a:r>
            <a:endParaRPr lang="ja-JP" altLang="en-US" sz="2000" dirty="0">
              <a:latin typeface="HG丸ｺﾞｼｯｸM-PRO" panose="020F0600000000000000" pitchFamily="50" charset="-128"/>
              <a:ea typeface="HG丸ｺﾞｼｯｸM-PRO" panose="020F0600000000000000" pitchFamily="50" charset="-128"/>
            </a:endParaRPr>
          </a:p>
        </p:txBody>
      </p:sp>
      <p:sp>
        <p:nvSpPr>
          <p:cNvPr id="6" name="四角形: 角を丸くする 5">
            <a:extLst>
              <a:ext uri="{FF2B5EF4-FFF2-40B4-BE49-F238E27FC236}">
                <a16:creationId xmlns:a16="http://schemas.microsoft.com/office/drawing/2014/main" id="{A83D3AEC-3F6E-BC8C-7CA1-4FF0AF2EE24E}"/>
              </a:ext>
            </a:extLst>
          </p:cNvPr>
          <p:cNvSpPr/>
          <p:nvPr/>
        </p:nvSpPr>
        <p:spPr>
          <a:xfrm>
            <a:off x="1371600" y="1739154"/>
            <a:ext cx="8337176" cy="2363870"/>
          </a:xfrm>
          <a:prstGeom prst="roundRect">
            <a:avLst/>
          </a:prstGeom>
          <a:no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3119145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6D46E45F-158A-4929-B19D-9269C37B79AD}"/>
              </a:ext>
            </a:extLst>
          </p:cNvPr>
          <p:cNvSpPr txBox="1"/>
          <p:nvPr/>
        </p:nvSpPr>
        <p:spPr>
          <a:xfrm>
            <a:off x="367553" y="323602"/>
            <a:ext cx="1344706" cy="369332"/>
          </a:xfrm>
          <a:prstGeom prst="rect">
            <a:avLst/>
          </a:prstGeom>
          <a:noFill/>
        </p:spPr>
        <p:txBody>
          <a:bodyPr wrap="square" rtlCol="0">
            <a:spAutoFit/>
          </a:bodyPr>
          <a:lstStyle/>
          <a:p>
            <a:r>
              <a:rPr kumimoji="1" lang="ja-JP" altLang="en-US" dirty="0"/>
              <a:t>問７</a:t>
            </a:r>
          </a:p>
        </p:txBody>
      </p:sp>
      <p:sp>
        <p:nvSpPr>
          <p:cNvPr id="4" name="テキスト ボックス 3">
            <a:extLst>
              <a:ext uri="{FF2B5EF4-FFF2-40B4-BE49-F238E27FC236}">
                <a16:creationId xmlns:a16="http://schemas.microsoft.com/office/drawing/2014/main" id="{6FA63313-8D72-CF8E-0ABB-E428A18D45A0}"/>
              </a:ext>
            </a:extLst>
          </p:cNvPr>
          <p:cNvSpPr txBox="1"/>
          <p:nvPr/>
        </p:nvSpPr>
        <p:spPr>
          <a:xfrm>
            <a:off x="1111623" y="315998"/>
            <a:ext cx="10614211" cy="923330"/>
          </a:xfrm>
          <a:prstGeom prst="rect">
            <a:avLst/>
          </a:prstGeom>
          <a:noFill/>
        </p:spPr>
        <p:txBody>
          <a:bodyPr wrap="square">
            <a:spAutoFit/>
          </a:bodyPr>
          <a:lstStyle/>
          <a:p>
            <a:pPr algn="l" fontAlgn="t">
              <a:lnSpc>
                <a:spcPct val="150000"/>
              </a:lnSpc>
            </a:pPr>
            <a:r>
              <a:rPr lang="ja-JP" altLang="en-US" b="1" i="0" dirty="0">
                <a:solidFill>
                  <a:srgbClr val="434343"/>
                </a:solidFill>
                <a:effectLst/>
                <a:latin typeface="メイリオ" panose="020B0604030504040204" pitchFamily="50" charset="-128"/>
                <a:ea typeface="メイリオ" panose="020B0604030504040204" pitchFamily="50" charset="-128"/>
              </a:rPr>
              <a:t>次の文は、学童期の知的発達についての記述である。次の下線部（ａ）～（ｄ）に 該当する用語を</a:t>
            </a:r>
            <a:r>
              <a:rPr lang="en-US" altLang="ja-JP" b="1" i="0" dirty="0">
                <a:solidFill>
                  <a:srgbClr val="434343"/>
                </a:solidFill>
                <a:effectLst/>
                <a:latin typeface="メイリオ" panose="020B0604030504040204" pitchFamily="50" charset="-128"/>
                <a:ea typeface="メイリオ" panose="020B0604030504040204" pitchFamily="50" charset="-128"/>
              </a:rPr>
              <a:t>【</a:t>
            </a:r>
            <a:r>
              <a:rPr lang="ja-JP" altLang="en-US" b="1" i="0" dirty="0">
                <a:solidFill>
                  <a:srgbClr val="434343"/>
                </a:solidFill>
                <a:effectLst/>
                <a:latin typeface="メイリオ" panose="020B0604030504040204" pitchFamily="50" charset="-128"/>
                <a:ea typeface="メイリオ" panose="020B0604030504040204" pitchFamily="50" charset="-128"/>
              </a:rPr>
              <a:t>語群</a:t>
            </a:r>
            <a:r>
              <a:rPr lang="en-US" altLang="ja-JP" b="1" i="0" dirty="0">
                <a:solidFill>
                  <a:srgbClr val="434343"/>
                </a:solidFill>
                <a:effectLst/>
                <a:latin typeface="メイリオ" panose="020B0604030504040204" pitchFamily="50" charset="-128"/>
                <a:ea typeface="メイリオ" panose="020B0604030504040204" pitchFamily="50" charset="-128"/>
              </a:rPr>
              <a:t>】</a:t>
            </a:r>
            <a:r>
              <a:rPr lang="ja-JP" altLang="en-US" b="1" i="0" dirty="0">
                <a:solidFill>
                  <a:srgbClr val="434343"/>
                </a:solidFill>
                <a:effectLst/>
                <a:latin typeface="メイリオ" panose="020B0604030504040204" pitchFamily="50" charset="-128"/>
                <a:ea typeface="メイリオ" panose="020B0604030504040204" pitchFamily="50" charset="-128"/>
              </a:rPr>
              <a:t>から選択した場合の正しい組み合わせを一つ選びなさい。</a:t>
            </a:r>
          </a:p>
        </p:txBody>
      </p:sp>
      <p:sp>
        <p:nvSpPr>
          <p:cNvPr id="6" name="テキスト ボックス 5">
            <a:extLst>
              <a:ext uri="{FF2B5EF4-FFF2-40B4-BE49-F238E27FC236}">
                <a16:creationId xmlns:a16="http://schemas.microsoft.com/office/drawing/2014/main" id="{A8746D9C-370B-D7AB-E03A-8B0131406C64}"/>
              </a:ext>
            </a:extLst>
          </p:cNvPr>
          <p:cNvSpPr txBox="1"/>
          <p:nvPr/>
        </p:nvSpPr>
        <p:spPr>
          <a:xfrm>
            <a:off x="1111623" y="1434405"/>
            <a:ext cx="10999694" cy="1719702"/>
          </a:xfrm>
          <a:prstGeom prst="rect">
            <a:avLst/>
          </a:prstGeom>
          <a:noFill/>
        </p:spPr>
        <p:txBody>
          <a:bodyPr wrap="square">
            <a:spAutoFit/>
          </a:bodyPr>
          <a:lstStyle/>
          <a:p>
            <a:pPr>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ピアジェ（</a:t>
            </a:r>
            <a:r>
              <a:rPr lang="en-US" altLang="ja-JP" b="0" i="0" dirty="0">
                <a:solidFill>
                  <a:srgbClr val="434343"/>
                </a:solidFill>
                <a:effectLst/>
                <a:latin typeface="メイリオ" panose="020B0604030504040204" pitchFamily="50" charset="-128"/>
                <a:ea typeface="メイリオ" panose="020B0604030504040204" pitchFamily="50" charset="-128"/>
              </a:rPr>
              <a:t>Piaget, J.</a:t>
            </a:r>
            <a:r>
              <a:rPr lang="ja-JP" altLang="en-US" b="0" i="0" dirty="0">
                <a:solidFill>
                  <a:srgbClr val="434343"/>
                </a:solidFill>
                <a:effectLst/>
                <a:latin typeface="メイリオ" panose="020B0604030504040204" pitchFamily="50" charset="-128"/>
                <a:ea typeface="メイリオ" panose="020B0604030504040204" pitchFamily="50" charset="-128"/>
              </a:rPr>
              <a:t>）は、子どもの知的発達のなかで、（ａ）数、重さ、体積などの保 存が獲得される時期を示した。例えば、（ｂ）子どもが見ている前で、球状の粘土をソーセー ジ形などに変える実験を行った。 この時期には様々な思考活動に可逆性や相補性が加わり、（ｃ）物の分類、順序づけに 必要な操作が発達し、次に、（ｄ）抽象的・論理的な操作が可能となる時期へと向かう。</a:t>
            </a:r>
            <a:endParaRPr lang="ja-JP" altLang="en-US" dirty="0"/>
          </a:p>
        </p:txBody>
      </p:sp>
      <p:sp>
        <p:nvSpPr>
          <p:cNvPr id="8" name="テキスト ボックス 7">
            <a:extLst>
              <a:ext uri="{FF2B5EF4-FFF2-40B4-BE49-F238E27FC236}">
                <a16:creationId xmlns:a16="http://schemas.microsoft.com/office/drawing/2014/main" id="{4BC7794F-DF03-BFA8-B4F1-23AED4D88004}"/>
              </a:ext>
            </a:extLst>
          </p:cNvPr>
          <p:cNvSpPr txBox="1"/>
          <p:nvPr/>
        </p:nvSpPr>
        <p:spPr>
          <a:xfrm>
            <a:off x="1111622" y="3282780"/>
            <a:ext cx="8139953" cy="1304203"/>
          </a:xfrm>
          <a:prstGeom prst="rect">
            <a:avLst/>
          </a:prstGeom>
          <a:noFill/>
        </p:spPr>
        <p:txBody>
          <a:bodyPr wrap="square">
            <a:spAutoFit/>
          </a:bodyPr>
          <a:lstStyle/>
          <a:p>
            <a:pPr>
              <a:lnSpc>
                <a:spcPct val="150000"/>
              </a:lnSpc>
            </a:pPr>
            <a:r>
              <a:rPr lang="en-US" altLang="ja-JP"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latin typeface="メイリオ" panose="020B0604030504040204" pitchFamily="50" charset="-128"/>
                <a:ea typeface="メイリオ" panose="020B0604030504040204" pitchFamily="50" charset="-128"/>
              </a:rPr>
              <a:t>語群</a:t>
            </a:r>
            <a:r>
              <a:rPr lang="en-US" altLang="ja-JP" b="0" i="0" dirty="0">
                <a:solidFill>
                  <a:srgbClr val="434343"/>
                </a:solidFill>
                <a:effectLst/>
                <a:latin typeface="メイリオ" panose="020B0604030504040204" pitchFamily="50" charset="-128"/>
                <a:ea typeface="メイリオ" panose="020B0604030504040204" pitchFamily="50" charset="-128"/>
              </a:rPr>
              <a:t>】</a:t>
            </a:r>
            <a:br>
              <a:rPr lang="ja-JP" altLang="en-US" dirty="0"/>
            </a:br>
            <a:r>
              <a:rPr lang="ja-JP" altLang="en-US" b="0" i="0" dirty="0">
                <a:solidFill>
                  <a:srgbClr val="434343"/>
                </a:solidFill>
                <a:effectLst/>
                <a:latin typeface="メイリオ" panose="020B0604030504040204" pitchFamily="50" charset="-128"/>
                <a:ea typeface="メイリオ" panose="020B0604030504040204" pitchFamily="50" charset="-128"/>
              </a:rPr>
              <a:t>ア</a:t>
            </a:r>
            <a:r>
              <a:rPr lang="en-US" altLang="ja-JP"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latin typeface="メイリオ" panose="020B0604030504040204" pitchFamily="50" charset="-128"/>
                <a:ea typeface="メイリオ" panose="020B0604030504040204" pitchFamily="50" charset="-128"/>
              </a:rPr>
              <a:t>形式的操作期 </a:t>
            </a:r>
            <a:r>
              <a:rPr lang="en-US" altLang="ja-JP" b="0" i="0" dirty="0">
                <a:solidFill>
                  <a:srgbClr val="434343"/>
                </a:solidFill>
                <a:effectLst/>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イ</a:t>
            </a:r>
            <a:r>
              <a:rPr lang="en-US" altLang="ja-JP"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latin typeface="メイリオ" panose="020B0604030504040204" pitchFamily="50" charset="-128"/>
                <a:ea typeface="メイリオ" panose="020B0604030504040204" pitchFamily="50" charset="-128"/>
              </a:rPr>
              <a:t>具体的操作期 </a:t>
            </a:r>
            <a:r>
              <a:rPr lang="en-US" altLang="ja-JP" b="0" i="0" dirty="0">
                <a:solidFill>
                  <a:srgbClr val="434343"/>
                </a:solidFill>
                <a:effectLst/>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ウ</a:t>
            </a:r>
            <a:r>
              <a:rPr lang="en-US" altLang="ja-JP"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latin typeface="メイリオ" panose="020B0604030504040204" pitchFamily="50" charset="-128"/>
                <a:ea typeface="メイリオ" panose="020B0604030504040204" pitchFamily="50" charset="-128"/>
              </a:rPr>
              <a:t>密度の保存 </a:t>
            </a:r>
            <a:r>
              <a:rPr lang="en-US" altLang="ja-JP" b="0" i="0" dirty="0">
                <a:solidFill>
                  <a:srgbClr val="434343"/>
                </a:solidFill>
                <a:effectLst/>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エ</a:t>
            </a:r>
            <a:r>
              <a:rPr lang="en-US" altLang="ja-JP"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latin typeface="メイリオ" panose="020B0604030504040204" pitchFamily="50" charset="-128"/>
                <a:ea typeface="メイリオ" panose="020B0604030504040204" pitchFamily="50" charset="-128"/>
              </a:rPr>
              <a:t>重さの保存</a:t>
            </a:r>
            <a:br>
              <a:rPr lang="ja-JP" altLang="en-US" dirty="0"/>
            </a:br>
            <a:r>
              <a:rPr lang="ja-JP" altLang="en-US" b="0" i="0" dirty="0">
                <a:solidFill>
                  <a:srgbClr val="434343"/>
                </a:solidFill>
                <a:effectLst/>
                <a:latin typeface="メイリオ" panose="020B0604030504040204" pitchFamily="50" charset="-128"/>
                <a:ea typeface="メイリオ" panose="020B0604030504040204" pitchFamily="50" charset="-128"/>
              </a:rPr>
              <a:t>オ</a:t>
            </a:r>
            <a:r>
              <a:rPr lang="en-US" altLang="ja-JP"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latin typeface="メイリオ" panose="020B0604030504040204" pitchFamily="50" charset="-128"/>
                <a:ea typeface="メイリオ" panose="020B0604030504040204" pitchFamily="50" charset="-128"/>
              </a:rPr>
              <a:t>群性体 </a:t>
            </a:r>
            <a:r>
              <a:rPr lang="en-US" altLang="ja-JP" b="0" i="0" dirty="0">
                <a:solidFill>
                  <a:srgbClr val="434343"/>
                </a:solidFill>
                <a:effectLst/>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カ</a:t>
            </a:r>
            <a:r>
              <a:rPr lang="en-US" altLang="ja-JP"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latin typeface="メイリオ" panose="020B0604030504040204" pitchFamily="50" charset="-128"/>
                <a:ea typeface="メイリオ" panose="020B0604030504040204" pitchFamily="50" charset="-128"/>
              </a:rPr>
              <a:t>同化</a:t>
            </a:r>
            <a:endParaRPr lang="ja-JP" altLang="en-US" dirty="0"/>
          </a:p>
        </p:txBody>
      </p:sp>
      <p:graphicFrame>
        <p:nvGraphicFramePr>
          <p:cNvPr id="9" name="表 8">
            <a:extLst>
              <a:ext uri="{FF2B5EF4-FFF2-40B4-BE49-F238E27FC236}">
                <a16:creationId xmlns:a16="http://schemas.microsoft.com/office/drawing/2014/main" id="{C46AE114-205F-F27C-C8B6-61308C353738}"/>
              </a:ext>
            </a:extLst>
          </p:cNvPr>
          <p:cNvGraphicFramePr>
            <a:graphicFrameLocks noGrp="1"/>
          </p:cNvGraphicFramePr>
          <p:nvPr>
            <p:extLst>
              <p:ext uri="{D42A27DB-BD31-4B8C-83A1-F6EECF244321}">
                <p14:modId xmlns:p14="http://schemas.microsoft.com/office/powerpoint/2010/main" val="2838958244"/>
              </p:ext>
            </p:extLst>
          </p:nvPr>
        </p:nvGraphicFramePr>
        <p:xfrm>
          <a:off x="3393888" y="5279760"/>
          <a:ext cx="4262720" cy="1524000"/>
        </p:xfrm>
        <a:graphic>
          <a:graphicData uri="http://schemas.openxmlformats.org/drawingml/2006/table">
            <a:tbl>
              <a:tblPr/>
              <a:tblGrid>
                <a:gridCol w="852544">
                  <a:extLst>
                    <a:ext uri="{9D8B030D-6E8A-4147-A177-3AD203B41FA5}">
                      <a16:colId xmlns:a16="http://schemas.microsoft.com/office/drawing/2014/main" val="2842578553"/>
                    </a:ext>
                  </a:extLst>
                </a:gridCol>
                <a:gridCol w="852544">
                  <a:extLst>
                    <a:ext uri="{9D8B030D-6E8A-4147-A177-3AD203B41FA5}">
                      <a16:colId xmlns:a16="http://schemas.microsoft.com/office/drawing/2014/main" val="1280870806"/>
                    </a:ext>
                  </a:extLst>
                </a:gridCol>
                <a:gridCol w="852544">
                  <a:extLst>
                    <a:ext uri="{9D8B030D-6E8A-4147-A177-3AD203B41FA5}">
                      <a16:colId xmlns:a16="http://schemas.microsoft.com/office/drawing/2014/main" val="1426404666"/>
                    </a:ext>
                  </a:extLst>
                </a:gridCol>
                <a:gridCol w="852544">
                  <a:extLst>
                    <a:ext uri="{9D8B030D-6E8A-4147-A177-3AD203B41FA5}">
                      <a16:colId xmlns:a16="http://schemas.microsoft.com/office/drawing/2014/main" val="1822679063"/>
                    </a:ext>
                  </a:extLst>
                </a:gridCol>
                <a:gridCol w="852544">
                  <a:extLst>
                    <a:ext uri="{9D8B030D-6E8A-4147-A177-3AD203B41FA5}">
                      <a16:colId xmlns:a16="http://schemas.microsoft.com/office/drawing/2014/main" val="4266663250"/>
                    </a:ext>
                  </a:extLst>
                </a:gridCol>
              </a:tblGrid>
              <a:tr h="0">
                <a:tc>
                  <a:txBody>
                    <a:bodyPr/>
                    <a:lstStyle/>
                    <a:p>
                      <a:pPr algn="ctr" fontAlgn="t"/>
                      <a:r>
                        <a:rPr lang="en-US" altLang="ja-JP" b="0" i="0">
                          <a:effectLst/>
                        </a:rPr>
                        <a:t>1</a:t>
                      </a:r>
                    </a:p>
                  </a:txBody>
                  <a:tcPr marL="38100" marR="38100" marT="15240" marB="15240">
                    <a:lnL>
                      <a:noFill/>
                    </a:lnL>
                    <a:lnR>
                      <a:noFill/>
                    </a:lnR>
                    <a:lnT>
                      <a:noFill/>
                    </a:lnT>
                    <a:lnB>
                      <a:noFill/>
                    </a:lnB>
                  </a:tcPr>
                </a:tc>
                <a:tc>
                  <a:txBody>
                    <a:bodyPr/>
                    <a:lstStyle/>
                    <a:p>
                      <a:pPr fontAlgn="t"/>
                      <a:r>
                        <a:rPr lang="ja-JP" altLang="en-US" i="0">
                          <a:effectLst/>
                        </a:rPr>
                        <a:t>ア</a:t>
                      </a:r>
                    </a:p>
                  </a:txBody>
                  <a:tcPr marL="38100" marR="38100" marT="15240" marB="15240">
                    <a:lnL>
                      <a:noFill/>
                    </a:lnL>
                    <a:lnR>
                      <a:noFill/>
                    </a:lnR>
                    <a:lnT>
                      <a:noFill/>
                    </a:lnT>
                    <a:lnB>
                      <a:noFill/>
                    </a:lnB>
                  </a:tcPr>
                </a:tc>
                <a:tc>
                  <a:txBody>
                    <a:bodyPr/>
                    <a:lstStyle/>
                    <a:p>
                      <a:pPr fontAlgn="t"/>
                      <a:r>
                        <a:rPr lang="ja-JP" altLang="en-US" i="0">
                          <a:effectLst/>
                        </a:rPr>
                        <a:t>ウ</a:t>
                      </a:r>
                    </a:p>
                  </a:txBody>
                  <a:tcPr marL="38100" marR="38100" marT="15240" marB="15240">
                    <a:lnL>
                      <a:noFill/>
                    </a:lnL>
                    <a:lnR>
                      <a:noFill/>
                    </a:lnR>
                    <a:lnT>
                      <a:noFill/>
                    </a:lnT>
                    <a:lnB>
                      <a:noFill/>
                    </a:lnB>
                  </a:tcPr>
                </a:tc>
                <a:tc>
                  <a:txBody>
                    <a:bodyPr/>
                    <a:lstStyle/>
                    <a:p>
                      <a:pPr fontAlgn="t"/>
                      <a:r>
                        <a:rPr lang="ja-JP" altLang="en-US" i="0">
                          <a:effectLst/>
                        </a:rPr>
                        <a:t>カ</a:t>
                      </a:r>
                    </a:p>
                  </a:txBody>
                  <a:tcPr marL="38100" marR="38100" marT="15240" marB="15240">
                    <a:lnL>
                      <a:noFill/>
                    </a:lnL>
                    <a:lnR>
                      <a:noFill/>
                    </a:lnR>
                    <a:lnT>
                      <a:noFill/>
                    </a:lnT>
                    <a:lnB>
                      <a:noFill/>
                    </a:lnB>
                  </a:tcPr>
                </a:tc>
                <a:tc>
                  <a:txBody>
                    <a:bodyPr/>
                    <a:lstStyle/>
                    <a:p>
                      <a:pPr fontAlgn="t"/>
                      <a:r>
                        <a:rPr lang="ja-JP" altLang="en-US" i="0">
                          <a:effectLst/>
                        </a:rPr>
                        <a:t>イ</a:t>
                      </a:r>
                    </a:p>
                  </a:txBody>
                  <a:tcPr marL="38100" marR="38100" marT="15240" marB="15240">
                    <a:lnL>
                      <a:noFill/>
                    </a:lnL>
                    <a:lnR>
                      <a:noFill/>
                    </a:lnR>
                    <a:lnT>
                      <a:noFill/>
                    </a:lnT>
                    <a:lnB>
                      <a:noFill/>
                    </a:lnB>
                  </a:tcPr>
                </a:tc>
                <a:extLst>
                  <a:ext uri="{0D108BD9-81ED-4DB2-BD59-A6C34878D82A}">
                    <a16:rowId xmlns:a16="http://schemas.microsoft.com/office/drawing/2014/main" val="3394665104"/>
                  </a:ext>
                </a:extLst>
              </a:tr>
              <a:tr h="0">
                <a:tc>
                  <a:txBody>
                    <a:bodyPr/>
                    <a:lstStyle/>
                    <a:p>
                      <a:pPr algn="ctr" fontAlgn="t"/>
                      <a:r>
                        <a:rPr lang="en-US" altLang="ja-JP" b="0" i="0">
                          <a:effectLst/>
                        </a:rPr>
                        <a:t>2</a:t>
                      </a:r>
                    </a:p>
                  </a:txBody>
                  <a:tcPr marL="38100" marR="38100" marT="15240" marB="15240">
                    <a:lnL>
                      <a:noFill/>
                    </a:lnL>
                    <a:lnR>
                      <a:noFill/>
                    </a:lnR>
                    <a:lnT>
                      <a:noFill/>
                    </a:lnT>
                    <a:lnB>
                      <a:noFill/>
                    </a:lnB>
                  </a:tcPr>
                </a:tc>
                <a:tc>
                  <a:txBody>
                    <a:bodyPr/>
                    <a:lstStyle/>
                    <a:p>
                      <a:pPr fontAlgn="t"/>
                      <a:r>
                        <a:rPr lang="ja-JP" altLang="en-US" i="0">
                          <a:effectLst/>
                        </a:rPr>
                        <a:t>ア</a:t>
                      </a:r>
                    </a:p>
                  </a:txBody>
                  <a:tcPr marL="38100" marR="38100" marT="15240" marB="15240">
                    <a:lnL>
                      <a:noFill/>
                    </a:lnL>
                    <a:lnR>
                      <a:noFill/>
                    </a:lnR>
                    <a:lnT>
                      <a:noFill/>
                    </a:lnT>
                    <a:lnB>
                      <a:noFill/>
                    </a:lnB>
                  </a:tcPr>
                </a:tc>
                <a:tc>
                  <a:txBody>
                    <a:bodyPr/>
                    <a:lstStyle/>
                    <a:p>
                      <a:pPr fontAlgn="t"/>
                      <a:r>
                        <a:rPr lang="ja-JP" altLang="en-US" i="0">
                          <a:effectLst/>
                        </a:rPr>
                        <a:t>エ</a:t>
                      </a:r>
                    </a:p>
                  </a:txBody>
                  <a:tcPr marL="38100" marR="38100" marT="15240" marB="15240">
                    <a:lnL>
                      <a:noFill/>
                    </a:lnL>
                    <a:lnR>
                      <a:noFill/>
                    </a:lnR>
                    <a:lnT>
                      <a:noFill/>
                    </a:lnT>
                    <a:lnB>
                      <a:noFill/>
                    </a:lnB>
                  </a:tcPr>
                </a:tc>
                <a:tc>
                  <a:txBody>
                    <a:bodyPr/>
                    <a:lstStyle/>
                    <a:p>
                      <a:pPr fontAlgn="t"/>
                      <a:r>
                        <a:rPr lang="ja-JP" altLang="en-US" i="0">
                          <a:effectLst/>
                        </a:rPr>
                        <a:t>オ</a:t>
                      </a:r>
                    </a:p>
                  </a:txBody>
                  <a:tcPr marL="38100" marR="38100" marT="15240" marB="15240">
                    <a:lnL>
                      <a:noFill/>
                    </a:lnL>
                    <a:lnR>
                      <a:noFill/>
                    </a:lnR>
                    <a:lnT>
                      <a:noFill/>
                    </a:lnT>
                    <a:lnB>
                      <a:noFill/>
                    </a:lnB>
                  </a:tcPr>
                </a:tc>
                <a:tc>
                  <a:txBody>
                    <a:bodyPr/>
                    <a:lstStyle/>
                    <a:p>
                      <a:pPr fontAlgn="t"/>
                      <a:r>
                        <a:rPr lang="ja-JP" altLang="en-US" i="0">
                          <a:effectLst/>
                        </a:rPr>
                        <a:t>イ</a:t>
                      </a:r>
                    </a:p>
                  </a:txBody>
                  <a:tcPr marL="38100" marR="38100" marT="15240" marB="15240">
                    <a:lnL>
                      <a:noFill/>
                    </a:lnL>
                    <a:lnR>
                      <a:noFill/>
                    </a:lnR>
                    <a:lnT>
                      <a:noFill/>
                    </a:lnT>
                    <a:lnB>
                      <a:noFill/>
                    </a:lnB>
                  </a:tcPr>
                </a:tc>
                <a:extLst>
                  <a:ext uri="{0D108BD9-81ED-4DB2-BD59-A6C34878D82A}">
                    <a16:rowId xmlns:a16="http://schemas.microsoft.com/office/drawing/2014/main" val="3037463160"/>
                  </a:ext>
                </a:extLst>
              </a:tr>
              <a:tr h="0">
                <a:tc>
                  <a:txBody>
                    <a:bodyPr/>
                    <a:lstStyle/>
                    <a:p>
                      <a:pPr algn="ctr" fontAlgn="t"/>
                      <a:r>
                        <a:rPr lang="en-US" altLang="ja-JP" b="0" i="0">
                          <a:effectLst/>
                        </a:rPr>
                        <a:t>3</a:t>
                      </a:r>
                    </a:p>
                  </a:txBody>
                  <a:tcPr marL="38100" marR="38100" marT="15240" marB="15240">
                    <a:lnL>
                      <a:noFill/>
                    </a:lnL>
                    <a:lnR>
                      <a:noFill/>
                    </a:lnR>
                    <a:lnT>
                      <a:noFill/>
                    </a:lnT>
                    <a:lnB>
                      <a:noFill/>
                    </a:lnB>
                  </a:tcPr>
                </a:tc>
                <a:tc>
                  <a:txBody>
                    <a:bodyPr/>
                    <a:lstStyle/>
                    <a:p>
                      <a:pPr fontAlgn="t"/>
                      <a:r>
                        <a:rPr lang="ja-JP" altLang="en-US" i="0">
                          <a:effectLst/>
                        </a:rPr>
                        <a:t>ア</a:t>
                      </a:r>
                    </a:p>
                  </a:txBody>
                  <a:tcPr marL="38100" marR="38100" marT="15240" marB="15240">
                    <a:lnL>
                      <a:noFill/>
                    </a:lnL>
                    <a:lnR>
                      <a:noFill/>
                    </a:lnR>
                    <a:lnT>
                      <a:noFill/>
                    </a:lnT>
                    <a:lnB>
                      <a:noFill/>
                    </a:lnB>
                  </a:tcPr>
                </a:tc>
                <a:tc>
                  <a:txBody>
                    <a:bodyPr/>
                    <a:lstStyle/>
                    <a:p>
                      <a:pPr fontAlgn="t"/>
                      <a:r>
                        <a:rPr lang="ja-JP" altLang="en-US" i="0">
                          <a:effectLst/>
                        </a:rPr>
                        <a:t>エ</a:t>
                      </a:r>
                    </a:p>
                  </a:txBody>
                  <a:tcPr marL="38100" marR="38100" marT="15240" marB="15240">
                    <a:lnL>
                      <a:noFill/>
                    </a:lnL>
                    <a:lnR>
                      <a:noFill/>
                    </a:lnR>
                    <a:lnT>
                      <a:noFill/>
                    </a:lnT>
                    <a:lnB>
                      <a:noFill/>
                    </a:lnB>
                  </a:tcPr>
                </a:tc>
                <a:tc>
                  <a:txBody>
                    <a:bodyPr/>
                    <a:lstStyle/>
                    <a:p>
                      <a:pPr fontAlgn="t"/>
                      <a:r>
                        <a:rPr lang="ja-JP" altLang="en-US" i="0">
                          <a:effectLst/>
                        </a:rPr>
                        <a:t>カ</a:t>
                      </a:r>
                    </a:p>
                  </a:txBody>
                  <a:tcPr marL="38100" marR="38100" marT="15240" marB="15240">
                    <a:lnL>
                      <a:noFill/>
                    </a:lnL>
                    <a:lnR>
                      <a:noFill/>
                    </a:lnR>
                    <a:lnT>
                      <a:noFill/>
                    </a:lnT>
                    <a:lnB>
                      <a:noFill/>
                    </a:lnB>
                  </a:tcPr>
                </a:tc>
                <a:tc>
                  <a:txBody>
                    <a:bodyPr/>
                    <a:lstStyle/>
                    <a:p>
                      <a:pPr fontAlgn="t"/>
                      <a:r>
                        <a:rPr lang="ja-JP" altLang="en-US" i="0">
                          <a:effectLst/>
                        </a:rPr>
                        <a:t>イ</a:t>
                      </a:r>
                    </a:p>
                  </a:txBody>
                  <a:tcPr marL="38100" marR="38100" marT="15240" marB="15240">
                    <a:lnL>
                      <a:noFill/>
                    </a:lnL>
                    <a:lnR>
                      <a:noFill/>
                    </a:lnR>
                    <a:lnT>
                      <a:noFill/>
                    </a:lnT>
                    <a:lnB>
                      <a:noFill/>
                    </a:lnB>
                  </a:tcPr>
                </a:tc>
                <a:extLst>
                  <a:ext uri="{0D108BD9-81ED-4DB2-BD59-A6C34878D82A}">
                    <a16:rowId xmlns:a16="http://schemas.microsoft.com/office/drawing/2014/main" val="2203844523"/>
                  </a:ext>
                </a:extLst>
              </a:tr>
              <a:tr h="0">
                <a:tc>
                  <a:txBody>
                    <a:bodyPr/>
                    <a:lstStyle/>
                    <a:p>
                      <a:pPr algn="ctr" fontAlgn="t"/>
                      <a:r>
                        <a:rPr lang="en-US" altLang="ja-JP" b="0" i="0">
                          <a:effectLst/>
                        </a:rPr>
                        <a:t>4</a:t>
                      </a:r>
                    </a:p>
                  </a:txBody>
                  <a:tcPr marL="38100" marR="38100" marT="15240" marB="15240">
                    <a:lnL>
                      <a:noFill/>
                    </a:lnL>
                    <a:lnR>
                      <a:noFill/>
                    </a:lnR>
                    <a:lnT>
                      <a:noFill/>
                    </a:lnT>
                    <a:lnB>
                      <a:noFill/>
                    </a:lnB>
                  </a:tcPr>
                </a:tc>
                <a:tc>
                  <a:txBody>
                    <a:bodyPr/>
                    <a:lstStyle/>
                    <a:p>
                      <a:pPr fontAlgn="t"/>
                      <a:r>
                        <a:rPr lang="ja-JP" altLang="en-US" i="0">
                          <a:effectLst/>
                        </a:rPr>
                        <a:t>イ</a:t>
                      </a:r>
                    </a:p>
                  </a:txBody>
                  <a:tcPr marL="38100" marR="38100" marT="15240" marB="15240">
                    <a:lnL>
                      <a:noFill/>
                    </a:lnL>
                    <a:lnR>
                      <a:noFill/>
                    </a:lnR>
                    <a:lnT>
                      <a:noFill/>
                    </a:lnT>
                    <a:lnB>
                      <a:noFill/>
                    </a:lnB>
                  </a:tcPr>
                </a:tc>
                <a:tc>
                  <a:txBody>
                    <a:bodyPr/>
                    <a:lstStyle/>
                    <a:p>
                      <a:pPr fontAlgn="t"/>
                      <a:r>
                        <a:rPr lang="ja-JP" altLang="en-US" i="0">
                          <a:effectLst/>
                        </a:rPr>
                        <a:t>ウ</a:t>
                      </a:r>
                    </a:p>
                  </a:txBody>
                  <a:tcPr marL="38100" marR="38100" marT="15240" marB="15240">
                    <a:lnL>
                      <a:noFill/>
                    </a:lnL>
                    <a:lnR>
                      <a:noFill/>
                    </a:lnR>
                    <a:lnT>
                      <a:noFill/>
                    </a:lnT>
                    <a:lnB>
                      <a:noFill/>
                    </a:lnB>
                  </a:tcPr>
                </a:tc>
                <a:tc>
                  <a:txBody>
                    <a:bodyPr/>
                    <a:lstStyle/>
                    <a:p>
                      <a:pPr fontAlgn="t"/>
                      <a:r>
                        <a:rPr lang="ja-JP" altLang="en-US" i="0">
                          <a:effectLst/>
                        </a:rPr>
                        <a:t>カ</a:t>
                      </a:r>
                    </a:p>
                  </a:txBody>
                  <a:tcPr marL="38100" marR="38100" marT="15240" marB="15240">
                    <a:lnL>
                      <a:noFill/>
                    </a:lnL>
                    <a:lnR>
                      <a:noFill/>
                    </a:lnR>
                    <a:lnT>
                      <a:noFill/>
                    </a:lnT>
                    <a:lnB>
                      <a:noFill/>
                    </a:lnB>
                  </a:tcPr>
                </a:tc>
                <a:tc>
                  <a:txBody>
                    <a:bodyPr/>
                    <a:lstStyle/>
                    <a:p>
                      <a:pPr fontAlgn="t"/>
                      <a:r>
                        <a:rPr lang="ja-JP" altLang="en-US" i="0">
                          <a:effectLst/>
                        </a:rPr>
                        <a:t>ア</a:t>
                      </a:r>
                    </a:p>
                  </a:txBody>
                  <a:tcPr marL="38100" marR="38100" marT="15240" marB="15240">
                    <a:lnL>
                      <a:noFill/>
                    </a:lnL>
                    <a:lnR>
                      <a:noFill/>
                    </a:lnR>
                    <a:lnT>
                      <a:noFill/>
                    </a:lnT>
                    <a:lnB>
                      <a:noFill/>
                    </a:lnB>
                  </a:tcPr>
                </a:tc>
                <a:extLst>
                  <a:ext uri="{0D108BD9-81ED-4DB2-BD59-A6C34878D82A}">
                    <a16:rowId xmlns:a16="http://schemas.microsoft.com/office/drawing/2014/main" val="2451779295"/>
                  </a:ext>
                </a:extLst>
              </a:tr>
              <a:tr h="0">
                <a:tc>
                  <a:txBody>
                    <a:bodyPr/>
                    <a:lstStyle/>
                    <a:p>
                      <a:pPr algn="ctr" fontAlgn="t"/>
                      <a:r>
                        <a:rPr lang="en-US" altLang="ja-JP" b="0" i="0">
                          <a:effectLst/>
                        </a:rPr>
                        <a:t>5</a:t>
                      </a:r>
                    </a:p>
                  </a:txBody>
                  <a:tcPr marL="38100" marR="38100" marT="15240" marB="15240">
                    <a:lnL>
                      <a:noFill/>
                    </a:lnL>
                    <a:lnR>
                      <a:noFill/>
                    </a:lnR>
                    <a:lnT>
                      <a:noFill/>
                    </a:lnT>
                    <a:lnB>
                      <a:noFill/>
                    </a:lnB>
                  </a:tcPr>
                </a:tc>
                <a:tc>
                  <a:txBody>
                    <a:bodyPr/>
                    <a:lstStyle/>
                    <a:p>
                      <a:pPr fontAlgn="t"/>
                      <a:r>
                        <a:rPr lang="ja-JP" altLang="en-US" i="0">
                          <a:effectLst/>
                        </a:rPr>
                        <a:t>イ</a:t>
                      </a:r>
                    </a:p>
                  </a:txBody>
                  <a:tcPr marL="38100" marR="38100" marT="15240" marB="15240">
                    <a:lnL>
                      <a:noFill/>
                    </a:lnL>
                    <a:lnR>
                      <a:noFill/>
                    </a:lnR>
                    <a:lnT>
                      <a:noFill/>
                    </a:lnT>
                    <a:lnB>
                      <a:noFill/>
                    </a:lnB>
                  </a:tcPr>
                </a:tc>
                <a:tc>
                  <a:txBody>
                    <a:bodyPr/>
                    <a:lstStyle/>
                    <a:p>
                      <a:pPr fontAlgn="t"/>
                      <a:r>
                        <a:rPr lang="ja-JP" altLang="en-US" i="0">
                          <a:effectLst/>
                        </a:rPr>
                        <a:t>エ</a:t>
                      </a:r>
                    </a:p>
                  </a:txBody>
                  <a:tcPr marL="38100" marR="38100" marT="15240" marB="15240">
                    <a:lnL>
                      <a:noFill/>
                    </a:lnL>
                    <a:lnR>
                      <a:noFill/>
                    </a:lnR>
                    <a:lnT>
                      <a:noFill/>
                    </a:lnT>
                    <a:lnB>
                      <a:noFill/>
                    </a:lnB>
                  </a:tcPr>
                </a:tc>
                <a:tc>
                  <a:txBody>
                    <a:bodyPr/>
                    <a:lstStyle/>
                    <a:p>
                      <a:pPr fontAlgn="t"/>
                      <a:r>
                        <a:rPr lang="ja-JP" altLang="en-US" i="0">
                          <a:effectLst/>
                        </a:rPr>
                        <a:t>オ</a:t>
                      </a:r>
                    </a:p>
                  </a:txBody>
                  <a:tcPr marL="38100" marR="38100" marT="15240" marB="15240">
                    <a:lnL>
                      <a:noFill/>
                    </a:lnL>
                    <a:lnR>
                      <a:noFill/>
                    </a:lnR>
                    <a:lnT>
                      <a:noFill/>
                    </a:lnT>
                    <a:lnB>
                      <a:noFill/>
                    </a:lnB>
                  </a:tcPr>
                </a:tc>
                <a:tc>
                  <a:txBody>
                    <a:bodyPr/>
                    <a:lstStyle/>
                    <a:p>
                      <a:pPr fontAlgn="t"/>
                      <a:r>
                        <a:rPr lang="ja-JP" altLang="en-US" i="0" dirty="0">
                          <a:effectLst/>
                        </a:rPr>
                        <a:t>ア</a:t>
                      </a:r>
                    </a:p>
                  </a:txBody>
                  <a:tcPr marL="38100" marR="38100" marT="15240" marB="15240">
                    <a:lnL>
                      <a:noFill/>
                    </a:lnL>
                    <a:lnR>
                      <a:noFill/>
                    </a:lnR>
                    <a:lnT>
                      <a:noFill/>
                    </a:lnT>
                    <a:lnB>
                      <a:noFill/>
                    </a:lnB>
                  </a:tcPr>
                </a:tc>
                <a:extLst>
                  <a:ext uri="{0D108BD9-81ED-4DB2-BD59-A6C34878D82A}">
                    <a16:rowId xmlns:a16="http://schemas.microsoft.com/office/drawing/2014/main" val="1647035160"/>
                  </a:ext>
                </a:extLst>
              </a:tr>
            </a:tbl>
          </a:graphicData>
        </a:graphic>
      </p:graphicFrame>
      <p:sp>
        <p:nvSpPr>
          <p:cNvPr id="10" name="テキスト ボックス 9">
            <a:extLst>
              <a:ext uri="{FF2B5EF4-FFF2-40B4-BE49-F238E27FC236}">
                <a16:creationId xmlns:a16="http://schemas.microsoft.com/office/drawing/2014/main" id="{553244DA-6040-1E91-9BFE-651D83061063}"/>
              </a:ext>
            </a:extLst>
          </p:cNvPr>
          <p:cNvSpPr txBox="1"/>
          <p:nvPr/>
        </p:nvSpPr>
        <p:spPr>
          <a:xfrm>
            <a:off x="2286000" y="4944236"/>
            <a:ext cx="6096000" cy="369332"/>
          </a:xfrm>
          <a:prstGeom prst="rect">
            <a:avLst/>
          </a:prstGeom>
          <a:noFill/>
        </p:spPr>
        <p:txBody>
          <a:bodyPr wrap="square">
            <a:spAutoFit/>
          </a:bodyPr>
          <a:lstStyle/>
          <a:p>
            <a:r>
              <a:rPr lang="ja-JP" altLang="en-US" b="0" i="0" dirty="0">
                <a:solidFill>
                  <a:srgbClr val="434343"/>
                </a:solidFill>
                <a:effectLst/>
                <a:latin typeface="メイリオ" panose="020B0604030504040204" pitchFamily="50" charset="-128"/>
                <a:ea typeface="メイリオ" panose="020B0604030504040204" pitchFamily="50" charset="-128"/>
              </a:rPr>
              <a:t>（組み合わせ）</a:t>
            </a:r>
            <a:endParaRPr lang="ja-JP" altLang="en-US" dirty="0"/>
          </a:p>
        </p:txBody>
      </p:sp>
      <p:graphicFrame>
        <p:nvGraphicFramePr>
          <p:cNvPr id="11" name="表 11">
            <a:extLst>
              <a:ext uri="{FF2B5EF4-FFF2-40B4-BE49-F238E27FC236}">
                <a16:creationId xmlns:a16="http://schemas.microsoft.com/office/drawing/2014/main" id="{CBD6DD68-B9F9-75FA-22CB-DD094BD59C01}"/>
              </a:ext>
            </a:extLst>
          </p:cNvPr>
          <p:cNvGraphicFramePr>
            <a:graphicFrameLocks noGrp="1"/>
          </p:cNvGraphicFramePr>
          <p:nvPr>
            <p:extLst>
              <p:ext uri="{D42A27DB-BD31-4B8C-83A1-F6EECF244321}">
                <p14:modId xmlns:p14="http://schemas.microsoft.com/office/powerpoint/2010/main" val="8066044"/>
              </p:ext>
            </p:extLst>
          </p:nvPr>
        </p:nvGraphicFramePr>
        <p:xfrm>
          <a:off x="4201459" y="4889389"/>
          <a:ext cx="3221320" cy="365760"/>
        </p:xfrm>
        <a:graphic>
          <a:graphicData uri="http://schemas.openxmlformats.org/drawingml/2006/table">
            <a:tbl>
              <a:tblPr firstRow="1" bandRow="1">
                <a:tableStyleId>{5C22544A-7EE6-4342-B048-85BDC9FD1C3A}</a:tableStyleId>
              </a:tblPr>
              <a:tblGrid>
                <a:gridCol w="805330">
                  <a:extLst>
                    <a:ext uri="{9D8B030D-6E8A-4147-A177-3AD203B41FA5}">
                      <a16:colId xmlns:a16="http://schemas.microsoft.com/office/drawing/2014/main" val="524487705"/>
                    </a:ext>
                  </a:extLst>
                </a:gridCol>
                <a:gridCol w="883023">
                  <a:extLst>
                    <a:ext uri="{9D8B030D-6E8A-4147-A177-3AD203B41FA5}">
                      <a16:colId xmlns:a16="http://schemas.microsoft.com/office/drawing/2014/main" val="225788636"/>
                    </a:ext>
                  </a:extLst>
                </a:gridCol>
                <a:gridCol w="869576">
                  <a:extLst>
                    <a:ext uri="{9D8B030D-6E8A-4147-A177-3AD203B41FA5}">
                      <a16:colId xmlns:a16="http://schemas.microsoft.com/office/drawing/2014/main" val="2070571589"/>
                    </a:ext>
                  </a:extLst>
                </a:gridCol>
                <a:gridCol w="663391">
                  <a:extLst>
                    <a:ext uri="{9D8B030D-6E8A-4147-A177-3AD203B41FA5}">
                      <a16:colId xmlns:a16="http://schemas.microsoft.com/office/drawing/2014/main" val="2784132893"/>
                    </a:ext>
                  </a:extLst>
                </a:gridCol>
              </a:tblGrid>
              <a:tr h="310577">
                <a:tc>
                  <a:txBody>
                    <a:bodyPr/>
                    <a:lstStyle/>
                    <a:p>
                      <a:r>
                        <a:rPr lang="ja-JP" altLang="en-US" b="0" i="0" dirty="0">
                          <a:solidFill>
                            <a:srgbClr val="434343"/>
                          </a:solidFill>
                          <a:effectLst/>
                          <a:latin typeface="メイリオ" panose="020B0604030504040204" pitchFamily="50" charset="-128"/>
                          <a:ea typeface="メイリオ" panose="020B0604030504040204" pitchFamily="50" charset="-128"/>
                        </a:rPr>
                        <a:t>ａ</a:t>
                      </a:r>
                      <a:endParaRPr kumimoji="1" lang="ja-JP" altLang="en-US" b="0" dirty="0">
                        <a:solidFill>
                          <a:schemeClr val="tx1"/>
                        </a:solidFill>
                      </a:endParaRPr>
                    </a:p>
                  </a:txBody>
                  <a:tcPr>
                    <a:noFill/>
                  </a:tcPr>
                </a:tc>
                <a:tc>
                  <a:txBody>
                    <a:bodyPr/>
                    <a:lstStyle/>
                    <a:p>
                      <a:r>
                        <a:rPr kumimoji="1" lang="ja-JP" altLang="en-US" b="0" dirty="0">
                          <a:solidFill>
                            <a:schemeClr val="tx1"/>
                          </a:solidFill>
                        </a:rPr>
                        <a:t>ｂ</a:t>
                      </a:r>
                    </a:p>
                  </a:txBody>
                  <a:tcPr>
                    <a:noFill/>
                  </a:tcPr>
                </a:tc>
                <a:tc>
                  <a:txBody>
                    <a:bodyPr/>
                    <a:lstStyle/>
                    <a:p>
                      <a:r>
                        <a:rPr kumimoji="1" lang="ja-JP" altLang="en-US" b="0" dirty="0">
                          <a:solidFill>
                            <a:schemeClr val="tx1"/>
                          </a:solidFill>
                        </a:rPr>
                        <a:t>ｃ</a:t>
                      </a:r>
                    </a:p>
                  </a:txBody>
                  <a:tcPr>
                    <a:noFill/>
                  </a:tcPr>
                </a:tc>
                <a:tc>
                  <a:txBody>
                    <a:bodyPr/>
                    <a:lstStyle/>
                    <a:p>
                      <a:r>
                        <a:rPr kumimoji="1" lang="ja-JP" altLang="en-US" b="0" dirty="0">
                          <a:solidFill>
                            <a:schemeClr val="tx1"/>
                          </a:solidFill>
                        </a:rPr>
                        <a:t>ｄ</a:t>
                      </a:r>
                    </a:p>
                  </a:txBody>
                  <a:tcPr>
                    <a:noFill/>
                  </a:tcPr>
                </a:tc>
                <a:extLst>
                  <a:ext uri="{0D108BD9-81ED-4DB2-BD59-A6C34878D82A}">
                    <a16:rowId xmlns:a16="http://schemas.microsoft.com/office/drawing/2014/main" val="2581922891"/>
                  </a:ext>
                </a:extLst>
              </a:tr>
            </a:tbl>
          </a:graphicData>
        </a:graphic>
      </p:graphicFrame>
    </p:spTree>
    <p:extLst>
      <p:ext uri="{BB962C8B-B14F-4D97-AF65-F5344CB8AC3E}">
        <p14:creationId xmlns:p14="http://schemas.microsoft.com/office/powerpoint/2010/main" val="11909651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矢印: 五方向 1">
            <a:extLst>
              <a:ext uri="{FF2B5EF4-FFF2-40B4-BE49-F238E27FC236}">
                <a16:creationId xmlns:a16="http://schemas.microsoft.com/office/drawing/2014/main" id="{62671159-AB86-F881-9B0B-7B62B662E9D1}"/>
              </a:ext>
            </a:extLst>
          </p:cNvPr>
          <p:cNvSpPr/>
          <p:nvPr/>
        </p:nvSpPr>
        <p:spPr>
          <a:xfrm>
            <a:off x="313765" y="295835"/>
            <a:ext cx="959223" cy="412377"/>
          </a:xfrm>
          <a:prstGeom prst="homePlat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矢印: 五方向 2">
            <a:extLst>
              <a:ext uri="{FF2B5EF4-FFF2-40B4-BE49-F238E27FC236}">
                <a16:creationId xmlns:a16="http://schemas.microsoft.com/office/drawing/2014/main" id="{9AC19944-2B78-94B9-7FAB-AC0A705282F6}"/>
              </a:ext>
            </a:extLst>
          </p:cNvPr>
          <p:cNvSpPr/>
          <p:nvPr/>
        </p:nvSpPr>
        <p:spPr>
          <a:xfrm>
            <a:off x="313764" y="1004046"/>
            <a:ext cx="959223" cy="412377"/>
          </a:xfrm>
          <a:prstGeom prst="homePlat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AF523F4D-BE06-EFD4-9FC5-CBC141CE4A82}"/>
              </a:ext>
            </a:extLst>
          </p:cNvPr>
          <p:cNvSpPr txBox="1"/>
          <p:nvPr/>
        </p:nvSpPr>
        <p:spPr>
          <a:xfrm>
            <a:off x="385482" y="358588"/>
            <a:ext cx="708212" cy="369332"/>
          </a:xfrm>
          <a:prstGeom prst="rect">
            <a:avLst/>
          </a:prstGeom>
          <a:noFill/>
        </p:spPr>
        <p:txBody>
          <a:bodyPr wrap="square" rtlCol="0">
            <a:spAutoFit/>
          </a:bodyPr>
          <a:lstStyle/>
          <a:p>
            <a:r>
              <a:rPr kumimoji="1" lang="ja-JP" altLang="en-US" dirty="0"/>
              <a:t>回答</a:t>
            </a:r>
          </a:p>
        </p:txBody>
      </p:sp>
      <p:sp>
        <p:nvSpPr>
          <p:cNvPr id="5" name="テキスト ボックス 4">
            <a:extLst>
              <a:ext uri="{FF2B5EF4-FFF2-40B4-BE49-F238E27FC236}">
                <a16:creationId xmlns:a16="http://schemas.microsoft.com/office/drawing/2014/main" id="{2A3C66D9-2658-A13D-F7AD-BF7D01546723}"/>
              </a:ext>
            </a:extLst>
          </p:cNvPr>
          <p:cNvSpPr txBox="1"/>
          <p:nvPr/>
        </p:nvSpPr>
        <p:spPr>
          <a:xfrm>
            <a:off x="313764" y="1043461"/>
            <a:ext cx="708212" cy="369332"/>
          </a:xfrm>
          <a:prstGeom prst="rect">
            <a:avLst/>
          </a:prstGeom>
          <a:noFill/>
        </p:spPr>
        <p:txBody>
          <a:bodyPr wrap="square" rtlCol="0">
            <a:spAutoFit/>
          </a:bodyPr>
          <a:lstStyle/>
          <a:p>
            <a:r>
              <a:rPr kumimoji="1" lang="ja-JP" altLang="en-US" dirty="0"/>
              <a:t>解説</a:t>
            </a:r>
          </a:p>
        </p:txBody>
      </p:sp>
      <p:sp>
        <p:nvSpPr>
          <p:cNvPr id="7" name="テキスト ボックス 6">
            <a:extLst>
              <a:ext uri="{FF2B5EF4-FFF2-40B4-BE49-F238E27FC236}">
                <a16:creationId xmlns:a16="http://schemas.microsoft.com/office/drawing/2014/main" id="{98692F02-8D86-F447-F206-00D549C2FAFC}"/>
              </a:ext>
            </a:extLst>
          </p:cNvPr>
          <p:cNvSpPr txBox="1"/>
          <p:nvPr/>
        </p:nvSpPr>
        <p:spPr>
          <a:xfrm>
            <a:off x="1488141" y="358588"/>
            <a:ext cx="6096000" cy="369332"/>
          </a:xfrm>
          <a:prstGeom prst="rect">
            <a:avLst/>
          </a:prstGeom>
          <a:noFill/>
        </p:spPr>
        <p:txBody>
          <a:bodyPr wrap="square">
            <a:spAutoFit/>
          </a:bodyPr>
          <a:lstStyle/>
          <a:p>
            <a:r>
              <a:rPr lang="en-US" altLang="ja-JP" b="0" i="0" dirty="0">
                <a:solidFill>
                  <a:srgbClr val="434343"/>
                </a:solidFill>
                <a:effectLst/>
                <a:latin typeface="メイリオ" panose="020B0604030504040204" pitchFamily="50" charset="-128"/>
                <a:ea typeface="メイリオ" panose="020B0604030504040204" pitchFamily="50" charset="-128"/>
              </a:rPr>
              <a:t>5</a:t>
            </a:r>
            <a:endParaRPr lang="ja-JP" altLang="en-US" dirty="0"/>
          </a:p>
        </p:txBody>
      </p:sp>
      <p:sp>
        <p:nvSpPr>
          <p:cNvPr id="9" name="テキスト ボックス 8">
            <a:extLst>
              <a:ext uri="{FF2B5EF4-FFF2-40B4-BE49-F238E27FC236}">
                <a16:creationId xmlns:a16="http://schemas.microsoft.com/office/drawing/2014/main" id="{14252CE5-EEFA-2E58-6C9B-F98379822913}"/>
              </a:ext>
            </a:extLst>
          </p:cNvPr>
          <p:cNvSpPr txBox="1"/>
          <p:nvPr/>
        </p:nvSpPr>
        <p:spPr>
          <a:xfrm>
            <a:off x="1407458" y="1043461"/>
            <a:ext cx="10587317" cy="2550698"/>
          </a:xfrm>
          <a:prstGeom prst="rect">
            <a:avLst/>
          </a:prstGeom>
          <a:noFill/>
        </p:spPr>
        <p:txBody>
          <a:bodyPr wrap="square">
            <a:spAutoFit/>
          </a:bodyPr>
          <a:lstStyle/>
          <a:p>
            <a:pPr>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・保存の概念が獲得される時期は、</a:t>
            </a:r>
            <a:r>
              <a:rPr lang="ja-JP" altLang="en-US" b="0" i="0" dirty="0">
                <a:solidFill>
                  <a:srgbClr val="434343"/>
                </a:solidFill>
                <a:effectLst/>
                <a:highlight>
                  <a:srgbClr val="FFFF00"/>
                </a:highlight>
                <a:latin typeface="メイリオ" panose="020B0604030504040204" pitchFamily="50" charset="-128"/>
                <a:ea typeface="メイリオ" panose="020B0604030504040204" pitchFamily="50" charset="-128"/>
              </a:rPr>
              <a:t>「具体的操作期」</a:t>
            </a:r>
            <a:r>
              <a:rPr lang="ja-JP" altLang="en-US" b="0" i="0" dirty="0">
                <a:solidFill>
                  <a:srgbClr val="434343"/>
                </a:solidFill>
                <a:effectLst/>
                <a:latin typeface="メイリオ" panose="020B0604030504040204" pitchFamily="50" charset="-128"/>
                <a:ea typeface="メイリオ" panose="020B0604030504040204" pitchFamily="50" charset="-128"/>
              </a:rPr>
              <a:t>である。</a:t>
            </a:r>
            <a:br>
              <a:rPr lang="ja-JP" altLang="en-US" dirty="0"/>
            </a:br>
            <a:r>
              <a:rPr lang="ja-JP" altLang="en-US" b="0" i="0" dirty="0">
                <a:solidFill>
                  <a:srgbClr val="434343"/>
                </a:solidFill>
                <a:effectLst/>
                <a:latin typeface="メイリオ" panose="020B0604030504040204" pitchFamily="50" charset="-128"/>
                <a:ea typeface="メイリオ" panose="020B0604030504040204" pitchFamily="50" charset="-128"/>
              </a:rPr>
              <a:t>・子どもが見ている前で、球状の粘土をソーセージ形などに変える実験は、</a:t>
            </a:r>
            <a:endParaRPr lang="en-US" altLang="ja-JP" b="0" i="0" dirty="0">
              <a:solidFill>
                <a:srgbClr val="434343"/>
              </a:solidFill>
              <a:effectLst/>
              <a:latin typeface="メイリオ" panose="020B0604030504040204" pitchFamily="50" charset="-128"/>
              <a:ea typeface="メイリオ" panose="020B0604030504040204" pitchFamily="50" charset="-128"/>
            </a:endParaRPr>
          </a:p>
          <a:p>
            <a:pPr>
              <a:lnSpc>
                <a:spcPct val="150000"/>
              </a:lnSpc>
            </a:pPr>
            <a:r>
              <a:rPr lang="ja-JP" altLang="en-US" dirty="0">
                <a:solidFill>
                  <a:srgbClr val="434343"/>
                </a:solidFill>
                <a:latin typeface="メイリオ" panose="020B0604030504040204" pitchFamily="50" charset="-128"/>
                <a:ea typeface="メイリオ" panose="020B0604030504040204" pitchFamily="50" charset="-128"/>
              </a:rPr>
              <a:t>　</a:t>
            </a:r>
            <a:r>
              <a:rPr lang="ja-JP" altLang="en-US" b="0" i="0" dirty="0">
                <a:solidFill>
                  <a:srgbClr val="434343"/>
                </a:solidFill>
                <a:effectLst/>
                <a:highlight>
                  <a:srgbClr val="FFFF00"/>
                </a:highlight>
                <a:latin typeface="メイリオ" panose="020B0604030504040204" pitchFamily="50" charset="-128"/>
                <a:ea typeface="メイリオ" panose="020B0604030504040204" pitchFamily="50" charset="-128"/>
              </a:rPr>
              <a:t>「重さの保存の実験」</a:t>
            </a:r>
            <a:r>
              <a:rPr lang="ja-JP" altLang="en-US" b="0" i="0" dirty="0">
                <a:solidFill>
                  <a:srgbClr val="434343"/>
                </a:solidFill>
                <a:effectLst/>
                <a:latin typeface="メイリオ" panose="020B0604030504040204" pitchFamily="50" charset="-128"/>
                <a:ea typeface="メイリオ" panose="020B0604030504040204" pitchFamily="50" charset="-128"/>
              </a:rPr>
              <a:t>である。</a:t>
            </a:r>
            <a:br>
              <a:rPr lang="ja-JP" altLang="en-US" dirty="0"/>
            </a:br>
            <a:r>
              <a:rPr lang="ja-JP" altLang="en-US" b="0" i="0" dirty="0">
                <a:solidFill>
                  <a:srgbClr val="434343"/>
                </a:solidFill>
                <a:effectLst/>
                <a:latin typeface="メイリオ" panose="020B0604030504040204" pitchFamily="50" charset="-128"/>
                <a:ea typeface="メイリオ" panose="020B0604030504040204" pitchFamily="50" charset="-128"/>
              </a:rPr>
              <a:t>・物の分類、順序づけに必要な操作は</a:t>
            </a:r>
            <a:r>
              <a:rPr lang="ja-JP" altLang="en-US" b="0" i="0" dirty="0">
                <a:solidFill>
                  <a:srgbClr val="434343"/>
                </a:solidFill>
                <a:effectLst/>
                <a:highlight>
                  <a:srgbClr val="FFFF00"/>
                </a:highlight>
                <a:latin typeface="メイリオ" panose="020B0604030504040204" pitchFamily="50" charset="-128"/>
                <a:ea typeface="メイリオ" panose="020B0604030504040204" pitchFamily="50" charset="-128"/>
              </a:rPr>
              <a:t>「群性体」</a:t>
            </a:r>
            <a:r>
              <a:rPr lang="ja-JP" altLang="en-US" b="0" i="0" dirty="0">
                <a:solidFill>
                  <a:srgbClr val="434343"/>
                </a:solidFill>
                <a:effectLst/>
                <a:latin typeface="メイリオ" panose="020B0604030504040204" pitchFamily="50" charset="-128"/>
                <a:ea typeface="メイリオ" panose="020B0604030504040204" pitchFamily="50" charset="-128"/>
              </a:rPr>
              <a:t>である。群性体は、ピアジェが唱えた。</a:t>
            </a:r>
            <a:br>
              <a:rPr lang="ja-JP" altLang="en-US" dirty="0"/>
            </a:br>
            <a:r>
              <a:rPr lang="ja-JP" altLang="en-US" b="0" i="0" dirty="0">
                <a:solidFill>
                  <a:srgbClr val="434343"/>
                </a:solidFill>
                <a:effectLst/>
                <a:latin typeface="メイリオ" panose="020B0604030504040204" pitchFamily="50" charset="-128"/>
                <a:ea typeface="メイリオ" panose="020B0604030504040204" pitchFamily="50" charset="-128"/>
              </a:rPr>
              <a:t>・抽象的、論理的操作が可能となる時期は、</a:t>
            </a:r>
            <a:r>
              <a:rPr lang="ja-JP" altLang="en-US" b="0" i="0" dirty="0">
                <a:solidFill>
                  <a:srgbClr val="434343"/>
                </a:solidFill>
                <a:effectLst/>
                <a:highlight>
                  <a:srgbClr val="FFFF00"/>
                </a:highlight>
                <a:latin typeface="メイリオ" panose="020B0604030504040204" pitchFamily="50" charset="-128"/>
                <a:ea typeface="メイリオ" panose="020B0604030504040204" pitchFamily="50" charset="-128"/>
              </a:rPr>
              <a:t>「形式的操作期」</a:t>
            </a:r>
            <a:r>
              <a:rPr lang="ja-JP" altLang="en-US" b="0" i="0" dirty="0">
                <a:solidFill>
                  <a:srgbClr val="434343"/>
                </a:solidFill>
                <a:effectLst/>
                <a:latin typeface="メイリオ" panose="020B0604030504040204" pitchFamily="50" charset="-128"/>
                <a:ea typeface="メイリオ" panose="020B0604030504040204" pitchFamily="50" charset="-128"/>
              </a:rPr>
              <a:t>である。</a:t>
            </a:r>
            <a:br>
              <a:rPr lang="ja-JP" altLang="en-US" dirty="0"/>
            </a:br>
            <a:endParaRPr lang="ja-JP" altLang="en-US" dirty="0"/>
          </a:p>
        </p:txBody>
      </p:sp>
      <p:sp>
        <p:nvSpPr>
          <p:cNvPr id="8" name="テキスト ボックス 7">
            <a:extLst>
              <a:ext uri="{FF2B5EF4-FFF2-40B4-BE49-F238E27FC236}">
                <a16:creationId xmlns:a16="http://schemas.microsoft.com/office/drawing/2014/main" id="{171A9A6F-3B05-1B46-967B-35678429FFCD}"/>
              </a:ext>
            </a:extLst>
          </p:cNvPr>
          <p:cNvSpPr txBox="1"/>
          <p:nvPr/>
        </p:nvSpPr>
        <p:spPr>
          <a:xfrm>
            <a:off x="596153" y="3594159"/>
            <a:ext cx="10999694" cy="2104872"/>
          </a:xfrm>
          <a:prstGeom prst="rect">
            <a:avLst/>
          </a:prstGeom>
          <a:noFill/>
        </p:spPr>
        <p:txBody>
          <a:bodyPr wrap="square">
            <a:spAutoFit/>
          </a:bodyPr>
          <a:lstStyle/>
          <a:p>
            <a:pPr>
              <a:lnSpc>
                <a:spcPct val="150000"/>
              </a:lnSpc>
            </a:pP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ピアジェ（</a:t>
            </a:r>
            <a:r>
              <a:rPr lang="en-US" altLang="ja-JP" b="0" i="0" dirty="0">
                <a:solidFill>
                  <a:srgbClr val="434343"/>
                </a:solidFill>
                <a:effectLst/>
                <a:latin typeface="HG丸ｺﾞｼｯｸM-PRO" panose="020F0600000000000000" pitchFamily="50" charset="-128"/>
                <a:ea typeface="HG丸ｺﾞｼｯｸM-PRO" panose="020F0600000000000000" pitchFamily="50" charset="-128"/>
              </a:rPr>
              <a:t>Piaget, J.</a:t>
            </a: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）は、子どもの知的発達のなかで、（</a:t>
            </a:r>
            <a:r>
              <a:rPr lang="ja-JP" altLang="en-US" b="0" i="0" dirty="0">
                <a:solidFill>
                  <a:srgbClr val="434343"/>
                </a:solidFill>
                <a:effectLst/>
                <a:highlight>
                  <a:srgbClr val="FFFF00"/>
                </a:highlight>
                <a:latin typeface="HG丸ｺﾞｼｯｸM-PRO" panose="020F0600000000000000" pitchFamily="50" charset="-128"/>
                <a:ea typeface="HG丸ｺﾞｼｯｸM-PRO" panose="020F0600000000000000" pitchFamily="50" charset="-128"/>
              </a:rPr>
              <a:t>具体的操作期</a:t>
            </a: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）数、重さ、体積などの保存が獲得される時期を示した。例えば、（</a:t>
            </a:r>
            <a:r>
              <a:rPr lang="ja-JP" altLang="en-US" b="0" i="0" dirty="0">
                <a:solidFill>
                  <a:srgbClr val="434343"/>
                </a:solidFill>
                <a:effectLst/>
                <a:highlight>
                  <a:srgbClr val="FFFF00"/>
                </a:highlight>
                <a:latin typeface="HG丸ｺﾞｼｯｸM-PRO" panose="020F0600000000000000" pitchFamily="50" charset="-128"/>
                <a:ea typeface="HG丸ｺﾞｼｯｸM-PRO" panose="020F0600000000000000" pitchFamily="50" charset="-128"/>
              </a:rPr>
              <a:t>重さの保存</a:t>
            </a: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）子どもが見ている前で、球状の粘土をソーセー ジ形などに変える実験を行った。 この時期には様々な思考活動に可逆性や相補性が加わり、（</a:t>
            </a:r>
            <a:r>
              <a:rPr lang="ja-JP" altLang="en-US" b="0" i="0" dirty="0">
                <a:solidFill>
                  <a:srgbClr val="434343"/>
                </a:solidFill>
                <a:effectLst/>
                <a:highlight>
                  <a:srgbClr val="FFFF00"/>
                </a:highlight>
                <a:latin typeface="HG丸ｺﾞｼｯｸM-PRO" panose="020F0600000000000000" pitchFamily="50" charset="-128"/>
                <a:ea typeface="HG丸ｺﾞｼｯｸM-PRO" panose="020F0600000000000000" pitchFamily="50" charset="-128"/>
              </a:rPr>
              <a:t>群性体</a:t>
            </a: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）物の分類、順序づけに 必要な操作が発達し、次に、（</a:t>
            </a:r>
            <a:r>
              <a:rPr lang="ja-JP" altLang="en-US" b="0" i="0" dirty="0">
                <a:solidFill>
                  <a:srgbClr val="434343"/>
                </a:solidFill>
                <a:effectLst/>
                <a:highlight>
                  <a:srgbClr val="FFFF00"/>
                </a:highlight>
                <a:latin typeface="HG丸ｺﾞｼｯｸM-PRO" panose="020F0600000000000000" pitchFamily="50" charset="-128"/>
                <a:ea typeface="HG丸ｺﾞｼｯｸM-PRO" panose="020F0600000000000000" pitchFamily="50" charset="-128"/>
              </a:rPr>
              <a:t>形式的操作期</a:t>
            </a: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）抽象的・論理的な操作が可能となる時期へと向かう。</a:t>
            </a:r>
            <a:endParaRPr lang="ja-JP" altLang="en-US" dirty="0">
              <a:latin typeface="HG丸ｺﾞｼｯｸM-PRO" panose="020F0600000000000000" pitchFamily="50" charset="-128"/>
              <a:ea typeface="HG丸ｺﾞｼｯｸM-PRO" panose="020F0600000000000000" pitchFamily="50" charset="-128"/>
            </a:endParaRPr>
          </a:p>
        </p:txBody>
      </p:sp>
      <p:sp>
        <p:nvSpPr>
          <p:cNvPr id="10" name="四角形: 角を丸くする 9">
            <a:extLst>
              <a:ext uri="{FF2B5EF4-FFF2-40B4-BE49-F238E27FC236}">
                <a16:creationId xmlns:a16="http://schemas.microsoft.com/office/drawing/2014/main" id="{EDE54E22-9C4F-AFD1-86B9-A1763E42B128}"/>
              </a:ext>
            </a:extLst>
          </p:cNvPr>
          <p:cNvSpPr/>
          <p:nvPr/>
        </p:nvSpPr>
        <p:spPr>
          <a:xfrm>
            <a:off x="457198" y="3594160"/>
            <a:ext cx="11138649" cy="2104872"/>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7803090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6D46E45F-158A-4929-B19D-9269C37B79AD}"/>
              </a:ext>
            </a:extLst>
          </p:cNvPr>
          <p:cNvSpPr txBox="1"/>
          <p:nvPr/>
        </p:nvSpPr>
        <p:spPr>
          <a:xfrm>
            <a:off x="295835" y="457200"/>
            <a:ext cx="1344706" cy="369332"/>
          </a:xfrm>
          <a:prstGeom prst="rect">
            <a:avLst/>
          </a:prstGeom>
          <a:noFill/>
        </p:spPr>
        <p:txBody>
          <a:bodyPr wrap="square" rtlCol="0">
            <a:spAutoFit/>
          </a:bodyPr>
          <a:lstStyle/>
          <a:p>
            <a:r>
              <a:rPr kumimoji="1" lang="ja-JP" altLang="en-US" dirty="0"/>
              <a:t>問８</a:t>
            </a:r>
          </a:p>
        </p:txBody>
      </p:sp>
      <p:sp>
        <p:nvSpPr>
          <p:cNvPr id="4" name="テキスト ボックス 3">
            <a:extLst>
              <a:ext uri="{FF2B5EF4-FFF2-40B4-BE49-F238E27FC236}">
                <a16:creationId xmlns:a16="http://schemas.microsoft.com/office/drawing/2014/main" id="{DCF0242C-566A-8560-C575-8C3390456671}"/>
              </a:ext>
            </a:extLst>
          </p:cNvPr>
          <p:cNvSpPr txBox="1"/>
          <p:nvPr/>
        </p:nvSpPr>
        <p:spPr>
          <a:xfrm>
            <a:off x="1192304" y="457200"/>
            <a:ext cx="10641107" cy="923330"/>
          </a:xfrm>
          <a:prstGeom prst="rect">
            <a:avLst/>
          </a:prstGeom>
          <a:noFill/>
        </p:spPr>
        <p:txBody>
          <a:bodyPr wrap="square">
            <a:spAutoFit/>
          </a:bodyPr>
          <a:lstStyle/>
          <a:p>
            <a:pPr algn="l" fontAlgn="t">
              <a:lnSpc>
                <a:spcPct val="150000"/>
              </a:lnSpc>
            </a:pPr>
            <a:r>
              <a:rPr lang="ja-JP" altLang="en-US" b="1" i="0" dirty="0">
                <a:solidFill>
                  <a:srgbClr val="434343"/>
                </a:solidFill>
                <a:effectLst/>
                <a:latin typeface="メイリオ" panose="020B0604030504040204" pitchFamily="50" charset="-128"/>
                <a:ea typeface="メイリオ" panose="020B0604030504040204" pitchFamily="50" charset="-128"/>
              </a:rPr>
              <a:t>次の文は、乳児の知覚の実験についての記述である。この実験で用いられている測 定法の名称として正しいものを一つ選びなさい。</a:t>
            </a:r>
          </a:p>
        </p:txBody>
      </p:sp>
      <p:sp>
        <p:nvSpPr>
          <p:cNvPr id="6" name="テキスト ボックス 5">
            <a:extLst>
              <a:ext uri="{FF2B5EF4-FFF2-40B4-BE49-F238E27FC236}">
                <a16:creationId xmlns:a16="http://schemas.microsoft.com/office/drawing/2014/main" id="{9EF2192D-0F0F-7904-2C06-03FE120EECF5}"/>
              </a:ext>
            </a:extLst>
          </p:cNvPr>
          <p:cNvSpPr txBox="1"/>
          <p:nvPr/>
        </p:nvSpPr>
        <p:spPr>
          <a:xfrm>
            <a:off x="1192304" y="1674674"/>
            <a:ext cx="10775577" cy="1304203"/>
          </a:xfrm>
          <a:prstGeom prst="rect">
            <a:avLst/>
          </a:prstGeom>
          <a:noFill/>
        </p:spPr>
        <p:txBody>
          <a:bodyPr wrap="square">
            <a:spAutoFit/>
          </a:bodyPr>
          <a:lstStyle/>
          <a:p>
            <a:pPr>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乳児に、ある視覚刺激を繰り返し提示すると、最初のうちは長く注視するが、回数を重 ねるにつれて注視時間が短くなった。 そこで別の視覚刺激に変えて提示すると、注視時間 が回復し長くなった。このような測定結果の場合、乳児は最初の刺激と次の刺激とを区別 していることが明らかになる。</a:t>
            </a:r>
            <a:endParaRPr lang="ja-JP" altLang="en-US" dirty="0"/>
          </a:p>
        </p:txBody>
      </p:sp>
      <p:sp>
        <p:nvSpPr>
          <p:cNvPr id="8" name="テキスト ボックス 7">
            <a:extLst>
              <a:ext uri="{FF2B5EF4-FFF2-40B4-BE49-F238E27FC236}">
                <a16:creationId xmlns:a16="http://schemas.microsoft.com/office/drawing/2014/main" id="{99DA527C-6DC5-9508-5BDB-566FAC2EC65B}"/>
              </a:ext>
            </a:extLst>
          </p:cNvPr>
          <p:cNvSpPr txBox="1"/>
          <p:nvPr/>
        </p:nvSpPr>
        <p:spPr>
          <a:xfrm>
            <a:off x="1326775" y="3351004"/>
            <a:ext cx="6096000" cy="2169825"/>
          </a:xfrm>
          <a:prstGeom prst="rect">
            <a:avLst/>
          </a:prstGeom>
          <a:noFill/>
        </p:spPr>
        <p:txBody>
          <a:bodyPr wrap="square">
            <a:spAutoFit/>
          </a:bodyPr>
          <a:lstStyle/>
          <a:p>
            <a:pPr algn="l" fontAlgn="t">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１．選好注視法</a:t>
            </a:r>
          </a:p>
          <a:p>
            <a:pPr algn="l" fontAlgn="t">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２．馴化・脱馴化法</a:t>
            </a:r>
          </a:p>
          <a:p>
            <a:pPr algn="l" fontAlgn="t">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３．ソーシャル・リファレンシャル法</a:t>
            </a:r>
          </a:p>
          <a:p>
            <a:pPr algn="l" fontAlgn="t">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４．視覚走査法</a:t>
            </a:r>
          </a:p>
          <a:p>
            <a:pPr algn="l" fontAlgn="t">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５．ストレンジ・シチュエーション法</a:t>
            </a:r>
          </a:p>
        </p:txBody>
      </p:sp>
    </p:spTree>
    <p:extLst>
      <p:ext uri="{BB962C8B-B14F-4D97-AF65-F5344CB8AC3E}">
        <p14:creationId xmlns:p14="http://schemas.microsoft.com/office/powerpoint/2010/main" val="16769971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B625794A-91BA-4269-BC55-D65EF2F0AA32}"/>
              </a:ext>
            </a:extLst>
          </p:cNvPr>
          <p:cNvSpPr txBox="1"/>
          <p:nvPr/>
        </p:nvSpPr>
        <p:spPr>
          <a:xfrm>
            <a:off x="268941" y="207095"/>
            <a:ext cx="1344706" cy="369332"/>
          </a:xfrm>
          <a:prstGeom prst="rect">
            <a:avLst/>
          </a:prstGeom>
          <a:noFill/>
        </p:spPr>
        <p:txBody>
          <a:bodyPr wrap="square" rtlCol="0">
            <a:spAutoFit/>
          </a:bodyPr>
          <a:lstStyle/>
          <a:p>
            <a:r>
              <a:rPr kumimoji="1" lang="ja-JP" altLang="en-US" dirty="0"/>
              <a:t>問１</a:t>
            </a:r>
          </a:p>
        </p:txBody>
      </p:sp>
      <p:sp>
        <p:nvSpPr>
          <p:cNvPr id="4" name="テキスト ボックス 3">
            <a:extLst>
              <a:ext uri="{FF2B5EF4-FFF2-40B4-BE49-F238E27FC236}">
                <a16:creationId xmlns:a16="http://schemas.microsoft.com/office/drawing/2014/main" id="{23741E34-4673-883C-7706-F6AED7615D2C}"/>
              </a:ext>
            </a:extLst>
          </p:cNvPr>
          <p:cNvSpPr txBox="1"/>
          <p:nvPr/>
        </p:nvSpPr>
        <p:spPr>
          <a:xfrm>
            <a:off x="941294" y="207095"/>
            <a:ext cx="10381129" cy="923330"/>
          </a:xfrm>
          <a:prstGeom prst="rect">
            <a:avLst/>
          </a:prstGeom>
          <a:noFill/>
        </p:spPr>
        <p:txBody>
          <a:bodyPr wrap="square">
            <a:spAutoFit/>
          </a:bodyPr>
          <a:lstStyle/>
          <a:p>
            <a:pPr algn="l" fontAlgn="t">
              <a:lnSpc>
                <a:spcPct val="150000"/>
              </a:lnSpc>
            </a:pPr>
            <a:r>
              <a:rPr lang="ja-JP" altLang="en-US" b="1" i="0" dirty="0">
                <a:solidFill>
                  <a:srgbClr val="434343"/>
                </a:solidFill>
                <a:effectLst/>
                <a:latin typeface="メイリオ" panose="020B0604030504040204" pitchFamily="50" charset="-128"/>
                <a:ea typeface="メイリオ" panose="020B0604030504040204" pitchFamily="50" charset="-128"/>
              </a:rPr>
              <a:t>次の文は、「保育所保育指針」第２章「子どもの発達」の一部である。（　Ａ　）～ （　Ｄ　）にあてはまる語句の正しい組み合わせを一つ選びなさい。</a:t>
            </a:r>
          </a:p>
        </p:txBody>
      </p:sp>
      <p:sp>
        <p:nvSpPr>
          <p:cNvPr id="6" name="テキスト ボックス 5">
            <a:extLst>
              <a:ext uri="{FF2B5EF4-FFF2-40B4-BE49-F238E27FC236}">
                <a16:creationId xmlns:a16="http://schemas.microsoft.com/office/drawing/2014/main" id="{5E1B805A-C73D-AAF7-7E71-8D07DF7D6F48}"/>
              </a:ext>
            </a:extLst>
          </p:cNvPr>
          <p:cNvSpPr txBox="1"/>
          <p:nvPr/>
        </p:nvSpPr>
        <p:spPr>
          <a:xfrm>
            <a:off x="941294" y="1138581"/>
            <a:ext cx="11017624" cy="2135200"/>
          </a:xfrm>
          <a:prstGeom prst="rect">
            <a:avLst/>
          </a:prstGeom>
          <a:noFill/>
        </p:spPr>
        <p:txBody>
          <a:bodyPr wrap="square">
            <a:spAutoFit/>
          </a:bodyPr>
          <a:lstStyle/>
          <a:p>
            <a:pPr>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特に大切なのは、人との関わりであり、愛情豊かで思慮深い大人による（　Ａ　）など を通して、大人と子どもの相互の関わりが十分に行われることが重要である。 この関係を 起点として、次第に他の子どもとの間でも相互に働きかけ、関わりを深め、人への信頼感 と（　Ｂ　）を形成していくのである。</a:t>
            </a:r>
            <a:br>
              <a:rPr lang="ja-JP" altLang="en-US" dirty="0"/>
            </a:br>
            <a:r>
              <a:rPr lang="ja-JP" altLang="en-US" b="0" i="0" dirty="0">
                <a:solidFill>
                  <a:srgbClr val="434343"/>
                </a:solidFill>
                <a:effectLst/>
                <a:latin typeface="メイリオ" panose="020B0604030504040204" pitchFamily="50" charset="-128"/>
                <a:ea typeface="メイリオ" panose="020B0604030504040204" pitchFamily="50" charset="-128"/>
              </a:rPr>
              <a:t>これらのことを踏まえ、保育士等は、次に示す子どもの発達の特性や（　Ｃ　）を理解 し、発達及び生活の（　Ｄ　）に配慮して保育しなければならない。（後略）</a:t>
            </a:r>
            <a:endParaRPr lang="ja-JP" altLang="en-US" dirty="0"/>
          </a:p>
        </p:txBody>
      </p:sp>
      <p:sp>
        <p:nvSpPr>
          <p:cNvPr id="8" name="テキスト ボックス 7">
            <a:extLst>
              <a:ext uri="{FF2B5EF4-FFF2-40B4-BE49-F238E27FC236}">
                <a16:creationId xmlns:a16="http://schemas.microsoft.com/office/drawing/2014/main" id="{5B16EF5D-88C7-7048-BAC8-92D62F664D97}"/>
              </a:ext>
            </a:extLst>
          </p:cNvPr>
          <p:cNvSpPr txBox="1"/>
          <p:nvPr/>
        </p:nvSpPr>
        <p:spPr>
          <a:xfrm>
            <a:off x="1081740" y="3440961"/>
            <a:ext cx="6096000" cy="369332"/>
          </a:xfrm>
          <a:prstGeom prst="rect">
            <a:avLst/>
          </a:prstGeom>
          <a:noFill/>
        </p:spPr>
        <p:txBody>
          <a:bodyPr wrap="square">
            <a:spAutoFit/>
          </a:bodyPr>
          <a:lstStyle/>
          <a:p>
            <a:r>
              <a:rPr lang="en-US" altLang="ja-JP"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latin typeface="メイリオ" panose="020B0604030504040204" pitchFamily="50" charset="-128"/>
                <a:ea typeface="メイリオ" panose="020B0604030504040204" pitchFamily="50" charset="-128"/>
              </a:rPr>
              <a:t>語群</a:t>
            </a:r>
            <a:r>
              <a:rPr lang="en-US" altLang="ja-JP" b="0" i="0" dirty="0">
                <a:solidFill>
                  <a:srgbClr val="434343"/>
                </a:solidFill>
                <a:effectLst/>
                <a:latin typeface="メイリオ" panose="020B0604030504040204" pitchFamily="50" charset="-128"/>
                <a:ea typeface="メイリオ" panose="020B0604030504040204" pitchFamily="50" charset="-128"/>
              </a:rPr>
              <a:t>】</a:t>
            </a:r>
            <a:endParaRPr lang="ja-JP" altLang="en-US" dirty="0"/>
          </a:p>
        </p:txBody>
      </p:sp>
      <p:sp>
        <p:nvSpPr>
          <p:cNvPr id="10" name="テキスト ボックス 9">
            <a:extLst>
              <a:ext uri="{FF2B5EF4-FFF2-40B4-BE49-F238E27FC236}">
                <a16:creationId xmlns:a16="http://schemas.microsoft.com/office/drawing/2014/main" id="{7168F3B6-C08D-E445-1932-2E9987B1A8EA}"/>
              </a:ext>
            </a:extLst>
          </p:cNvPr>
          <p:cNvSpPr txBox="1"/>
          <p:nvPr/>
        </p:nvSpPr>
        <p:spPr>
          <a:xfrm>
            <a:off x="1192307" y="3709260"/>
            <a:ext cx="8884024" cy="888705"/>
          </a:xfrm>
          <a:prstGeom prst="rect">
            <a:avLst/>
          </a:prstGeom>
          <a:noFill/>
        </p:spPr>
        <p:txBody>
          <a:bodyPr wrap="square">
            <a:spAutoFit/>
          </a:bodyPr>
          <a:lstStyle/>
          <a:p>
            <a:pPr>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ア</a:t>
            </a:r>
            <a:r>
              <a:rPr lang="en-US" altLang="ja-JP"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latin typeface="メイリオ" panose="020B0604030504040204" pitchFamily="50" charset="-128"/>
                <a:ea typeface="メイリオ" panose="020B0604030504040204" pitchFamily="50" charset="-128"/>
              </a:rPr>
              <a:t>教育的働きかけ </a:t>
            </a:r>
            <a:r>
              <a:rPr lang="en-US" altLang="ja-JP" b="0" i="0" dirty="0">
                <a:solidFill>
                  <a:srgbClr val="434343"/>
                </a:solidFill>
                <a:effectLst/>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イ</a:t>
            </a:r>
            <a:r>
              <a:rPr lang="en-US" altLang="ja-JP"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latin typeface="メイリオ" panose="020B0604030504040204" pitchFamily="50" charset="-128"/>
                <a:ea typeface="メイリオ" panose="020B0604030504040204" pitchFamily="50" charset="-128"/>
              </a:rPr>
              <a:t>保護や世話 </a:t>
            </a:r>
            <a:r>
              <a:rPr lang="en-US" altLang="ja-JP" b="0" i="0" dirty="0">
                <a:solidFill>
                  <a:srgbClr val="434343"/>
                </a:solidFill>
                <a:effectLst/>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ウ</a:t>
            </a:r>
            <a:r>
              <a:rPr lang="en-US" altLang="ja-JP"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latin typeface="メイリオ" panose="020B0604030504040204" pitchFamily="50" charset="-128"/>
                <a:ea typeface="メイリオ" panose="020B0604030504040204" pitchFamily="50" charset="-128"/>
              </a:rPr>
              <a:t>自己の主体性 </a:t>
            </a:r>
            <a:r>
              <a:rPr lang="en-US" altLang="ja-JP" b="0" i="0" dirty="0">
                <a:solidFill>
                  <a:srgbClr val="434343"/>
                </a:solidFill>
                <a:effectLst/>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エ</a:t>
            </a:r>
            <a:r>
              <a:rPr lang="en-US" altLang="ja-JP"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latin typeface="メイリオ" panose="020B0604030504040204" pitchFamily="50" charset="-128"/>
                <a:ea typeface="メイリオ" panose="020B0604030504040204" pitchFamily="50" charset="-128"/>
              </a:rPr>
              <a:t>発達段階</a:t>
            </a:r>
            <a:br>
              <a:rPr lang="ja-JP" altLang="en-US" dirty="0"/>
            </a:br>
            <a:r>
              <a:rPr lang="ja-JP" altLang="en-US" b="0" i="0" dirty="0">
                <a:solidFill>
                  <a:srgbClr val="434343"/>
                </a:solidFill>
                <a:effectLst/>
                <a:latin typeface="メイリオ" panose="020B0604030504040204" pitchFamily="50" charset="-128"/>
                <a:ea typeface="メイリオ" panose="020B0604030504040204" pitchFamily="50" charset="-128"/>
              </a:rPr>
              <a:t>オ</a:t>
            </a:r>
            <a:r>
              <a:rPr lang="en-US" altLang="ja-JP"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latin typeface="メイリオ" panose="020B0604030504040204" pitchFamily="50" charset="-128"/>
                <a:ea typeface="メイリオ" panose="020B0604030504040204" pitchFamily="50" charset="-128"/>
              </a:rPr>
              <a:t>自己への信頼感　 </a:t>
            </a:r>
            <a:r>
              <a:rPr lang="en-US" altLang="ja-JP" b="0" i="0" dirty="0">
                <a:solidFill>
                  <a:srgbClr val="434343"/>
                </a:solidFill>
                <a:effectLst/>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カ</a:t>
            </a:r>
            <a:r>
              <a:rPr lang="en-US" altLang="ja-JP"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latin typeface="メイリオ" panose="020B0604030504040204" pitchFamily="50" charset="-128"/>
                <a:ea typeface="メイリオ" panose="020B0604030504040204" pitchFamily="50" charset="-128"/>
              </a:rPr>
              <a:t>発達過程　 </a:t>
            </a:r>
            <a:r>
              <a:rPr lang="en-US" altLang="ja-JP" b="0" i="0" dirty="0">
                <a:solidFill>
                  <a:srgbClr val="434343"/>
                </a:solidFill>
                <a:effectLst/>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キ</a:t>
            </a:r>
            <a:r>
              <a:rPr lang="en-US" altLang="ja-JP"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latin typeface="メイリオ" panose="020B0604030504040204" pitchFamily="50" charset="-128"/>
                <a:ea typeface="メイリオ" panose="020B0604030504040204" pitchFamily="50" charset="-128"/>
              </a:rPr>
              <a:t>一貫性 </a:t>
            </a:r>
            <a:r>
              <a:rPr lang="en-US" altLang="ja-JP" b="0" i="0" dirty="0">
                <a:solidFill>
                  <a:srgbClr val="434343"/>
                </a:solidFill>
                <a:effectLst/>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ク</a:t>
            </a:r>
            <a:r>
              <a:rPr lang="en-US" altLang="ja-JP"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latin typeface="メイリオ" panose="020B0604030504040204" pitchFamily="50" charset="-128"/>
                <a:ea typeface="メイリオ" panose="020B0604030504040204" pitchFamily="50" charset="-128"/>
              </a:rPr>
              <a:t>連続性</a:t>
            </a:r>
            <a:endParaRPr lang="ja-JP" altLang="en-US" dirty="0"/>
          </a:p>
        </p:txBody>
      </p:sp>
      <p:graphicFrame>
        <p:nvGraphicFramePr>
          <p:cNvPr id="11" name="表 10">
            <a:extLst>
              <a:ext uri="{FF2B5EF4-FFF2-40B4-BE49-F238E27FC236}">
                <a16:creationId xmlns:a16="http://schemas.microsoft.com/office/drawing/2014/main" id="{E6BF0394-1D91-8D16-B752-9CC6ADC66877}"/>
              </a:ext>
            </a:extLst>
          </p:cNvPr>
          <p:cNvGraphicFramePr>
            <a:graphicFrameLocks noGrp="1"/>
          </p:cNvGraphicFramePr>
          <p:nvPr>
            <p:extLst>
              <p:ext uri="{D42A27DB-BD31-4B8C-83A1-F6EECF244321}">
                <p14:modId xmlns:p14="http://schemas.microsoft.com/office/powerpoint/2010/main" val="1448578324"/>
              </p:ext>
            </p:extLst>
          </p:nvPr>
        </p:nvGraphicFramePr>
        <p:xfrm>
          <a:off x="3083859" y="5251591"/>
          <a:ext cx="5100920" cy="1524000"/>
        </p:xfrm>
        <a:graphic>
          <a:graphicData uri="http://schemas.openxmlformats.org/drawingml/2006/table">
            <a:tbl>
              <a:tblPr/>
              <a:tblGrid>
                <a:gridCol w="1020184">
                  <a:extLst>
                    <a:ext uri="{9D8B030D-6E8A-4147-A177-3AD203B41FA5}">
                      <a16:colId xmlns:a16="http://schemas.microsoft.com/office/drawing/2014/main" val="2777158094"/>
                    </a:ext>
                  </a:extLst>
                </a:gridCol>
                <a:gridCol w="1020184">
                  <a:extLst>
                    <a:ext uri="{9D8B030D-6E8A-4147-A177-3AD203B41FA5}">
                      <a16:colId xmlns:a16="http://schemas.microsoft.com/office/drawing/2014/main" val="138269704"/>
                    </a:ext>
                  </a:extLst>
                </a:gridCol>
                <a:gridCol w="1020184">
                  <a:extLst>
                    <a:ext uri="{9D8B030D-6E8A-4147-A177-3AD203B41FA5}">
                      <a16:colId xmlns:a16="http://schemas.microsoft.com/office/drawing/2014/main" val="172563162"/>
                    </a:ext>
                  </a:extLst>
                </a:gridCol>
                <a:gridCol w="1020184">
                  <a:extLst>
                    <a:ext uri="{9D8B030D-6E8A-4147-A177-3AD203B41FA5}">
                      <a16:colId xmlns:a16="http://schemas.microsoft.com/office/drawing/2014/main" val="1433360498"/>
                    </a:ext>
                  </a:extLst>
                </a:gridCol>
                <a:gridCol w="1020184">
                  <a:extLst>
                    <a:ext uri="{9D8B030D-6E8A-4147-A177-3AD203B41FA5}">
                      <a16:colId xmlns:a16="http://schemas.microsoft.com/office/drawing/2014/main" val="3436604123"/>
                    </a:ext>
                  </a:extLst>
                </a:gridCol>
              </a:tblGrid>
              <a:tr h="0">
                <a:tc>
                  <a:txBody>
                    <a:bodyPr/>
                    <a:lstStyle/>
                    <a:p>
                      <a:pPr algn="ctr" fontAlgn="t"/>
                      <a:r>
                        <a:rPr lang="en-US" altLang="ja-JP" b="0" i="0">
                          <a:effectLst/>
                        </a:rPr>
                        <a:t>1</a:t>
                      </a:r>
                    </a:p>
                  </a:txBody>
                  <a:tcPr marL="38100" marR="38100" marT="15240" marB="15240">
                    <a:lnL>
                      <a:noFill/>
                    </a:lnL>
                    <a:lnR>
                      <a:noFill/>
                    </a:lnR>
                    <a:lnT>
                      <a:noFill/>
                    </a:lnT>
                    <a:lnB>
                      <a:noFill/>
                    </a:lnB>
                  </a:tcPr>
                </a:tc>
                <a:tc>
                  <a:txBody>
                    <a:bodyPr/>
                    <a:lstStyle/>
                    <a:p>
                      <a:pPr fontAlgn="t"/>
                      <a:r>
                        <a:rPr lang="ja-JP" altLang="en-US" i="0">
                          <a:effectLst/>
                        </a:rPr>
                        <a:t>ア</a:t>
                      </a:r>
                    </a:p>
                  </a:txBody>
                  <a:tcPr marL="38100" marR="38100" marT="15240" marB="15240">
                    <a:lnL>
                      <a:noFill/>
                    </a:lnL>
                    <a:lnR>
                      <a:noFill/>
                    </a:lnR>
                    <a:lnT>
                      <a:noFill/>
                    </a:lnT>
                    <a:lnB>
                      <a:noFill/>
                    </a:lnB>
                  </a:tcPr>
                </a:tc>
                <a:tc>
                  <a:txBody>
                    <a:bodyPr/>
                    <a:lstStyle/>
                    <a:p>
                      <a:pPr fontAlgn="t"/>
                      <a:r>
                        <a:rPr lang="ja-JP" altLang="en-US" i="0">
                          <a:effectLst/>
                        </a:rPr>
                        <a:t>ウ</a:t>
                      </a:r>
                    </a:p>
                  </a:txBody>
                  <a:tcPr marL="38100" marR="38100" marT="15240" marB="15240">
                    <a:lnL>
                      <a:noFill/>
                    </a:lnL>
                    <a:lnR>
                      <a:noFill/>
                    </a:lnR>
                    <a:lnT>
                      <a:noFill/>
                    </a:lnT>
                    <a:lnB>
                      <a:noFill/>
                    </a:lnB>
                  </a:tcPr>
                </a:tc>
                <a:tc>
                  <a:txBody>
                    <a:bodyPr/>
                    <a:lstStyle/>
                    <a:p>
                      <a:pPr fontAlgn="t"/>
                      <a:r>
                        <a:rPr lang="ja-JP" altLang="en-US" i="0">
                          <a:effectLst/>
                        </a:rPr>
                        <a:t>エ</a:t>
                      </a:r>
                    </a:p>
                  </a:txBody>
                  <a:tcPr marL="38100" marR="38100" marT="15240" marB="15240">
                    <a:lnL>
                      <a:noFill/>
                    </a:lnL>
                    <a:lnR>
                      <a:noFill/>
                    </a:lnR>
                    <a:lnT>
                      <a:noFill/>
                    </a:lnT>
                    <a:lnB>
                      <a:noFill/>
                    </a:lnB>
                  </a:tcPr>
                </a:tc>
                <a:tc>
                  <a:txBody>
                    <a:bodyPr/>
                    <a:lstStyle/>
                    <a:p>
                      <a:pPr fontAlgn="t"/>
                      <a:r>
                        <a:rPr lang="ja-JP" altLang="en-US" i="0">
                          <a:effectLst/>
                        </a:rPr>
                        <a:t>ク</a:t>
                      </a:r>
                    </a:p>
                  </a:txBody>
                  <a:tcPr marL="38100" marR="38100" marT="15240" marB="15240">
                    <a:lnL>
                      <a:noFill/>
                    </a:lnL>
                    <a:lnR>
                      <a:noFill/>
                    </a:lnR>
                    <a:lnT>
                      <a:noFill/>
                    </a:lnT>
                    <a:lnB>
                      <a:noFill/>
                    </a:lnB>
                  </a:tcPr>
                </a:tc>
                <a:extLst>
                  <a:ext uri="{0D108BD9-81ED-4DB2-BD59-A6C34878D82A}">
                    <a16:rowId xmlns:a16="http://schemas.microsoft.com/office/drawing/2014/main" val="1756962446"/>
                  </a:ext>
                </a:extLst>
              </a:tr>
              <a:tr h="0">
                <a:tc>
                  <a:txBody>
                    <a:bodyPr/>
                    <a:lstStyle/>
                    <a:p>
                      <a:pPr algn="ctr" fontAlgn="t"/>
                      <a:r>
                        <a:rPr lang="en-US" altLang="ja-JP" b="0" i="0">
                          <a:effectLst/>
                        </a:rPr>
                        <a:t>2</a:t>
                      </a:r>
                    </a:p>
                  </a:txBody>
                  <a:tcPr marL="38100" marR="38100" marT="15240" marB="15240">
                    <a:lnL>
                      <a:noFill/>
                    </a:lnL>
                    <a:lnR>
                      <a:noFill/>
                    </a:lnR>
                    <a:lnT>
                      <a:noFill/>
                    </a:lnT>
                    <a:lnB>
                      <a:noFill/>
                    </a:lnB>
                  </a:tcPr>
                </a:tc>
                <a:tc>
                  <a:txBody>
                    <a:bodyPr/>
                    <a:lstStyle/>
                    <a:p>
                      <a:pPr fontAlgn="t"/>
                      <a:r>
                        <a:rPr lang="ja-JP" altLang="en-US" i="0">
                          <a:effectLst/>
                        </a:rPr>
                        <a:t>ア</a:t>
                      </a:r>
                    </a:p>
                  </a:txBody>
                  <a:tcPr marL="38100" marR="38100" marT="15240" marB="15240">
                    <a:lnL>
                      <a:noFill/>
                    </a:lnL>
                    <a:lnR>
                      <a:noFill/>
                    </a:lnR>
                    <a:lnT>
                      <a:noFill/>
                    </a:lnT>
                    <a:lnB>
                      <a:noFill/>
                    </a:lnB>
                  </a:tcPr>
                </a:tc>
                <a:tc>
                  <a:txBody>
                    <a:bodyPr/>
                    <a:lstStyle/>
                    <a:p>
                      <a:pPr fontAlgn="t"/>
                      <a:r>
                        <a:rPr lang="ja-JP" altLang="en-US" i="0">
                          <a:effectLst/>
                        </a:rPr>
                        <a:t>オ</a:t>
                      </a:r>
                    </a:p>
                  </a:txBody>
                  <a:tcPr marL="38100" marR="38100" marT="15240" marB="15240">
                    <a:lnL>
                      <a:noFill/>
                    </a:lnL>
                    <a:lnR>
                      <a:noFill/>
                    </a:lnR>
                    <a:lnT>
                      <a:noFill/>
                    </a:lnT>
                    <a:lnB>
                      <a:noFill/>
                    </a:lnB>
                  </a:tcPr>
                </a:tc>
                <a:tc>
                  <a:txBody>
                    <a:bodyPr/>
                    <a:lstStyle/>
                    <a:p>
                      <a:pPr fontAlgn="t"/>
                      <a:r>
                        <a:rPr lang="ja-JP" altLang="en-US" i="0">
                          <a:effectLst/>
                        </a:rPr>
                        <a:t>エ</a:t>
                      </a:r>
                    </a:p>
                  </a:txBody>
                  <a:tcPr marL="38100" marR="38100" marT="15240" marB="15240">
                    <a:lnL>
                      <a:noFill/>
                    </a:lnL>
                    <a:lnR>
                      <a:noFill/>
                    </a:lnR>
                    <a:lnT>
                      <a:noFill/>
                    </a:lnT>
                    <a:lnB>
                      <a:noFill/>
                    </a:lnB>
                  </a:tcPr>
                </a:tc>
                <a:tc>
                  <a:txBody>
                    <a:bodyPr/>
                    <a:lstStyle/>
                    <a:p>
                      <a:pPr fontAlgn="t"/>
                      <a:r>
                        <a:rPr lang="ja-JP" altLang="en-US" i="0">
                          <a:effectLst/>
                        </a:rPr>
                        <a:t>キ</a:t>
                      </a:r>
                    </a:p>
                  </a:txBody>
                  <a:tcPr marL="38100" marR="38100" marT="15240" marB="15240">
                    <a:lnL>
                      <a:noFill/>
                    </a:lnL>
                    <a:lnR>
                      <a:noFill/>
                    </a:lnR>
                    <a:lnT>
                      <a:noFill/>
                    </a:lnT>
                    <a:lnB>
                      <a:noFill/>
                    </a:lnB>
                  </a:tcPr>
                </a:tc>
                <a:extLst>
                  <a:ext uri="{0D108BD9-81ED-4DB2-BD59-A6C34878D82A}">
                    <a16:rowId xmlns:a16="http://schemas.microsoft.com/office/drawing/2014/main" val="3081494848"/>
                  </a:ext>
                </a:extLst>
              </a:tr>
              <a:tr h="0">
                <a:tc>
                  <a:txBody>
                    <a:bodyPr/>
                    <a:lstStyle/>
                    <a:p>
                      <a:pPr algn="ctr" fontAlgn="t"/>
                      <a:r>
                        <a:rPr lang="en-US" altLang="ja-JP" b="0" i="0">
                          <a:effectLst/>
                        </a:rPr>
                        <a:t>3</a:t>
                      </a:r>
                    </a:p>
                  </a:txBody>
                  <a:tcPr marL="38100" marR="38100" marT="15240" marB="15240">
                    <a:lnL>
                      <a:noFill/>
                    </a:lnL>
                    <a:lnR>
                      <a:noFill/>
                    </a:lnR>
                    <a:lnT>
                      <a:noFill/>
                    </a:lnT>
                    <a:lnB>
                      <a:noFill/>
                    </a:lnB>
                  </a:tcPr>
                </a:tc>
                <a:tc>
                  <a:txBody>
                    <a:bodyPr/>
                    <a:lstStyle/>
                    <a:p>
                      <a:pPr fontAlgn="t"/>
                      <a:r>
                        <a:rPr lang="ja-JP" altLang="en-US" i="0" dirty="0">
                          <a:effectLst/>
                        </a:rPr>
                        <a:t>ア</a:t>
                      </a:r>
                    </a:p>
                  </a:txBody>
                  <a:tcPr marL="38100" marR="38100" marT="15240" marB="15240">
                    <a:lnL>
                      <a:noFill/>
                    </a:lnL>
                    <a:lnR>
                      <a:noFill/>
                    </a:lnR>
                    <a:lnT>
                      <a:noFill/>
                    </a:lnT>
                    <a:lnB>
                      <a:noFill/>
                    </a:lnB>
                  </a:tcPr>
                </a:tc>
                <a:tc>
                  <a:txBody>
                    <a:bodyPr/>
                    <a:lstStyle/>
                    <a:p>
                      <a:pPr fontAlgn="t"/>
                      <a:r>
                        <a:rPr lang="ja-JP" altLang="en-US" i="0">
                          <a:effectLst/>
                        </a:rPr>
                        <a:t>オ</a:t>
                      </a:r>
                    </a:p>
                  </a:txBody>
                  <a:tcPr marL="38100" marR="38100" marT="15240" marB="15240">
                    <a:lnL>
                      <a:noFill/>
                    </a:lnL>
                    <a:lnR>
                      <a:noFill/>
                    </a:lnR>
                    <a:lnT>
                      <a:noFill/>
                    </a:lnT>
                    <a:lnB>
                      <a:noFill/>
                    </a:lnB>
                  </a:tcPr>
                </a:tc>
                <a:tc>
                  <a:txBody>
                    <a:bodyPr/>
                    <a:lstStyle/>
                    <a:p>
                      <a:pPr fontAlgn="t"/>
                      <a:r>
                        <a:rPr lang="ja-JP" altLang="en-US" i="0">
                          <a:effectLst/>
                        </a:rPr>
                        <a:t>カ</a:t>
                      </a:r>
                    </a:p>
                  </a:txBody>
                  <a:tcPr marL="38100" marR="38100" marT="15240" marB="15240">
                    <a:lnL>
                      <a:noFill/>
                    </a:lnL>
                    <a:lnR>
                      <a:noFill/>
                    </a:lnR>
                    <a:lnT>
                      <a:noFill/>
                    </a:lnT>
                    <a:lnB>
                      <a:noFill/>
                    </a:lnB>
                  </a:tcPr>
                </a:tc>
                <a:tc>
                  <a:txBody>
                    <a:bodyPr/>
                    <a:lstStyle/>
                    <a:p>
                      <a:pPr fontAlgn="t"/>
                      <a:r>
                        <a:rPr lang="ja-JP" altLang="en-US" i="0">
                          <a:effectLst/>
                        </a:rPr>
                        <a:t>ク</a:t>
                      </a:r>
                    </a:p>
                  </a:txBody>
                  <a:tcPr marL="38100" marR="38100" marT="15240" marB="15240">
                    <a:lnL>
                      <a:noFill/>
                    </a:lnL>
                    <a:lnR>
                      <a:noFill/>
                    </a:lnR>
                    <a:lnT>
                      <a:noFill/>
                    </a:lnT>
                    <a:lnB>
                      <a:noFill/>
                    </a:lnB>
                  </a:tcPr>
                </a:tc>
                <a:extLst>
                  <a:ext uri="{0D108BD9-81ED-4DB2-BD59-A6C34878D82A}">
                    <a16:rowId xmlns:a16="http://schemas.microsoft.com/office/drawing/2014/main" val="1338135157"/>
                  </a:ext>
                </a:extLst>
              </a:tr>
              <a:tr h="0">
                <a:tc>
                  <a:txBody>
                    <a:bodyPr/>
                    <a:lstStyle/>
                    <a:p>
                      <a:pPr algn="ctr" fontAlgn="t"/>
                      <a:r>
                        <a:rPr lang="en-US" altLang="ja-JP" b="0" i="0">
                          <a:effectLst/>
                        </a:rPr>
                        <a:t>4</a:t>
                      </a:r>
                    </a:p>
                  </a:txBody>
                  <a:tcPr marL="38100" marR="38100" marT="15240" marB="15240">
                    <a:lnL>
                      <a:noFill/>
                    </a:lnL>
                    <a:lnR>
                      <a:noFill/>
                    </a:lnR>
                    <a:lnT>
                      <a:noFill/>
                    </a:lnT>
                    <a:lnB>
                      <a:noFill/>
                    </a:lnB>
                  </a:tcPr>
                </a:tc>
                <a:tc>
                  <a:txBody>
                    <a:bodyPr/>
                    <a:lstStyle/>
                    <a:p>
                      <a:pPr fontAlgn="t"/>
                      <a:r>
                        <a:rPr lang="ja-JP" altLang="en-US" i="0">
                          <a:effectLst/>
                        </a:rPr>
                        <a:t>イ</a:t>
                      </a:r>
                    </a:p>
                  </a:txBody>
                  <a:tcPr marL="38100" marR="38100" marT="15240" marB="15240">
                    <a:lnL>
                      <a:noFill/>
                    </a:lnL>
                    <a:lnR>
                      <a:noFill/>
                    </a:lnR>
                    <a:lnT>
                      <a:noFill/>
                    </a:lnT>
                    <a:lnB>
                      <a:noFill/>
                    </a:lnB>
                  </a:tcPr>
                </a:tc>
                <a:tc>
                  <a:txBody>
                    <a:bodyPr/>
                    <a:lstStyle/>
                    <a:p>
                      <a:pPr fontAlgn="t"/>
                      <a:r>
                        <a:rPr lang="ja-JP" altLang="en-US" i="0">
                          <a:effectLst/>
                        </a:rPr>
                        <a:t>ウ</a:t>
                      </a:r>
                    </a:p>
                  </a:txBody>
                  <a:tcPr marL="38100" marR="38100" marT="15240" marB="15240">
                    <a:lnL>
                      <a:noFill/>
                    </a:lnL>
                    <a:lnR>
                      <a:noFill/>
                    </a:lnR>
                    <a:lnT>
                      <a:noFill/>
                    </a:lnT>
                    <a:lnB>
                      <a:noFill/>
                    </a:lnB>
                  </a:tcPr>
                </a:tc>
                <a:tc>
                  <a:txBody>
                    <a:bodyPr/>
                    <a:lstStyle/>
                    <a:p>
                      <a:pPr fontAlgn="t"/>
                      <a:r>
                        <a:rPr lang="ja-JP" altLang="en-US" i="0">
                          <a:effectLst/>
                        </a:rPr>
                        <a:t>カ</a:t>
                      </a:r>
                    </a:p>
                  </a:txBody>
                  <a:tcPr marL="38100" marR="38100" marT="15240" marB="15240">
                    <a:lnL>
                      <a:noFill/>
                    </a:lnL>
                    <a:lnR>
                      <a:noFill/>
                    </a:lnR>
                    <a:lnT>
                      <a:noFill/>
                    </a:lnT>
                    <a:lnB>
                      <a:noFill/>
                    </a:lnB>
                  </a:tcPr>
                </a:tc>
                <a:tc>
                  <a:txBody>
                    <a:bodyPr/>
                    <a:lstStyle/>
                    <a:p>
                      <a:pPr fontAlgn="t"/>
                      <a:r>
                        <a:rPr lang="ja-JP" altLang="en-US" i="0">
                          <a:effectLst/>
                        </a:rPr>
                        <a:t>キ</a:t>
                      </a:r>
                    </a:p>
                  </a:txBody>
                  <a:tcPr marL="38100" marR="38100" marT="15240" marB="15240">
                    <a:lnL>
                      <a:noFill/>
                    </a:lnL>
                    <a:lnR>
                      <a:noFill/>
                    </a:lnR>
                    <a:lnT>
                      <a:noFill/>
                    </a:lnT>
                    <a:lnB>
                      <a:noFill/>
                    </a:lnB>
                  </a:tcPr>
                </a:tc>
                <a:extLst>
                  <a:ext uri="{0D108BD9-81ED-4DB2-BD59-A6C34878D82A}">
                    <a16:rowId xmlns:a16="http://schemas.microsoft.com/office/drawing/2014/main" val="1531881438"/>
                  </a:ext>
                </a:extLst>
              </a:tr>
              <a:tr h="0">
                <a:tc>
                  <a:txBody>
                    <a:bodyPr/>
                    <a:lstStyle/>
                    <a:p>
                      <a:pPr algn="ctr" fontAlgn="t"/>
                      <a:r>
                        <a:rPr lang="en-US" altLang="ja-JP" b="0" i="0">
                          <a:effectLst/>
                        </a:rPr>
                        <a:t>5</a:t>
                      </a:r>
                    </a:p>
                  </a:txBody>
                  <a:tcPr marL="38100" marR="38100" marT="15240" marB="15240">
                    <a:lnL>
                      <a:noFill/>
                    </a:lnL>
                    <a:lnR>
                      <a:noFill/>
                    </a:lnR>
                    <a:lnT>
                      <a:noFill/>
                    </a:lnT>
                    <a:lnB>
                      <a:noFill/>
                    </a:lnB>
                  </a:tcPr>
                </a:tc>
                <a:tc>
                  <a:txBody>
                    <a:bodyPr/>
                    <a:lstStyle/>
                    <a:p>
                      <a:pPr fontAlgn="t"/>
                      <a:r>
                        <a:rPr lang="ja-JP" altLang="en-US" i="0">
                          <a:effectLst/>
                        </a:rPr>
                        <a:t>イ</a:t>
                      </a:r>
                    </a:p>
                  </a:txBody>
                  <a:tcPr marL="38100" marR="38100" marT="15240" marB="15240">
                    <a:lnL>
                      <a:noFill/>
                    </a:lnL>
                    <a:lnR>
                      <a:noFill/>
                    </a:lnR>
                    <a:lnT>
                      <a:noFill/>
                    </a:lnT>
                    <a:lnB>
                      <a:noFill/>
                    </a:lnB>
                  </a:tcPr>
                </a:tc>
                <a:tc>
                  <a:txBody>
                    <a:bodyPr/>
                    <a:lstStyle/>
                    <a:p>
                      <a:pPr fontAlgn="t"/>
                      <a:r>
                        <a:rPr lang="ja-JP" altLang="en-US" i="0">
                          <a:effectLst/>
                        </a:rPr>
                        <a:t>ウ</a:t>
                      </a:r>
                    </a:p>
                  </a:txBody>
                  <a:tcPr marL="38100" marR="38100" marT="15240" marB="15240">
                    <a:lnL>
                      <a:noFill/>
                    </a:lnL>
                    <a:lnR>
                      <a:noFill/>
                    </a:lnR>
                    <a:lnT>
                      <a:noFill/>
                    </a:lnT>
                    <a:lnB>
                      <a:noFill/>
                    </a:lnB>
                  </a:tcPr>
                </a:tc>
                <a:tc>
                  <a:txBody>
                    <a:bodyPr/>
                    <a:lstStyle/>
                    <a:p>
                      <a:pPr fontAlgn="t"/>
                      <a:r>
                        <a:rPr lang="ja-JP" altLang="en-US" i="0">
                          <a:effectLst/>
                        </a:rPr>
                        <a:t>カ</a:t>
                      </a:r>
                    </a:p>
                  </a:txBody>
                  <a:tcPr marL="38100" marR="38100" marT="15240" marB="15240">
                    <a:lnL>
                      <a:noFill/>
                    </a:lnL>
                    <a:lnR>
                      <a:noFill/>
                    </a:lnR>
                    <a:lnT>
                      <a:noFill/>
                    </a:lnT>
                    <a:lnB>
                      <a:noFill/>
                    </a:lnB>
                  </a:tcPr>
                </a:tc>
                <a:tc>
                  <a:txBody>
                    <a:bodyPr/>
                    <a:lstStyle/>
                    <a:p>
                      <a:pPr fontAlgn="t"/>
                      <a:r>
                        <a:rPr lang="ja-JP" altLang="en-US" i="0" dirty="0">
                          <a:effectLst/>
                        </a:rPr>
                        <a:t>ク</a:t>
                      </a:r>
                    </a:p>
                  </a:txBody>
                  <a:tcPr marL="38100" marR="38100" marT="15240" marB="15240">
                    <a:lnL>
                      <a:noFill/>
                    </a:lnL>
                    <a:lnR>
                      <a:noFill/>
                    </a:lnR>
                    <a:lnT>
                      <a:noFill/>
                    </a:lnT>
                    <a:lnB>
                      <a:noFill/>
                    </a:lnB>
                  </a:tcPr>
                </a:tc>
                <a:extLst>
                  <a:ext uri="{0D108BD9-81ED-4DB2-BD59-A6C34878D82A}">
                    <a16:rowId xmlns:a16="http://schemas.microsoft.com/office/drawing/2014/main" val="3317617503"/>
                  </a:ext>
                </a:extLst>
              </a:tr>
            </a:tbl>
          </a:graphicData>
        </a:graphic>
      </p:graphicFrame>
      <p:sp>
        <p:nvSpPr>
          <p:cNvPr id="13" name="テキスト ボックス 12">
            <a:extLst>
              <a:ext uri="{FF2B5EF4-FFF2-40B4-BE49-F238E27FC236}">
                <a16:creationId xmlns:a16="http://schemas.microsoft.com/office/drawing/2014/main" id="{6AA7DA06-2BC9-3A14-5FB8-70AEF66743E4}"/>
              </a:ext>
            </a:extLst>
          </p:cNvPr>
          <p:cNvSpPr txBox="1"/>
          <p:nvPr/>
        </p:nvSpPr>
        <p:spPr>
          <a:xfrm>
            <a:off x="2088779" y="4878919"/>
            <a:ext cx="6096000" cy="369332"/>
          </a:xfrm>
          <a:prstGeom prst="rect">
            <a:avLst/>
          </a:prstGeom>
          <a:noFill/>
        </p:spPr>
        <p:txBody>
          <a:bodyPr wrap="square">
            <a:spAutoFit/>
          </a:bodyPr>
          <a:lstStyle/>
          <a:p>
            <a:r>
              <a:rPr lang="ja-JP" altLang="en-US" b="0" i="0" dirty="0">
                <a:solidFill>
                  <a:srgbClr val="434343"/>
                </a:solidFill>
                <a:effectLst/>
                <a:latin typeface="メイリオ" panose="020B0604030504040204" pitchFamily="50" charset="-128"/>
                <a:ea typeface="メイリオ" panose="020B0604030504040204" pitchFamily="50" charset="-128"/>
              </a:rPr>
              <a:t>（組み合わせ）</a:t>
            </a:r>
            <a:endParaRPr lang="ja-JP" altLang="en-US" dirty="0"/>
          </a:p>
        </p:txBody>
      </p:sp>
      <p:graphicFrame>
        <p:nvGraphicFramePr>
          <p:cNvPr id="15" name="表 15">
            <a:extLst>
              <a:ext uri="{FF2B5EF4-FFF2-40B4-BE49-F238E27FC236}">
                <a16:creationId xmlns:a16="http://schemas.microsoft.com/office/drawing/2014/main" id="{73E46C20-190A-53F4-3926-0AB1F0778E38}"/>
              </a:ext>
            </a:extLst>
          </p:cNvPr>
          <p:cNvGraphicFramePr>
            <a:graphicFrameLocks noGrp="1"/>
          </p:cNvGraphicFramePr>
          <p:nvPr>
            <p:extLst>
              <p:ext uri="{D42A27DB-BD31-4B8C-83A1-F6EECF244321}">
                <p14:modId xmlns:p14="http://schemas.microsoft.com/office/powerpoint/2010/main" val="3841868522"/>
              </p:ext>
            </p:extLst>
          </p:nvPr>
        </p:nvGraphicFramePr>
        <p:xfrm>
          <a:off x="4058022" y="4878919"/>
          <a:ext cx="3517153" cy="370840"/>
        </p:xfrm>
        <a:graphic>
          <a:graphicData uri="http://schemas.openxmlformats.org/drawingml/2006/table">
            <a:tbl>
              <a:tblPr firstRow="1" bandRow="1">
                <a:tableStyleId>{5C22544A-7EE6-4342-B048-85BDC9FD1C3A}</a:tableStyleId>
              </a:tblPr>
              <a:tblGrid>
                <a:gridCol w="1087719">
                  <a:extLst>
                    <a:ext uri="{9D8B030D-6E8A-4147-A177-3AD203B41FA5}">
                      <a16:colId xmlns:a16="http://schemas.microsoft.com/office/drawing/2014/main" val="3447802191"/>
                    </a:ext>
                  </a:extLst>
                </a:gridCol>
                <a:gridCol w="950259">
                  <a:extLst>
                    <a:ext uri="{9D8B030D-6E8A-4147-A177-3AD203B41FA5}">
                      <a16:colId xmlns:a16="http://schemas.microsoft.com/office/drawing/2014/main" val="3377755167"/>
                    </a:ext>
                  </a:extLst>
                </a:gridCol>
                <a:gridCol w="1030941">
                  <a:extLst>
                    <a:ext uri="{9D8B030D-6E8A-4147-A177-3AD203B41FA5}">
                      <a16:colId xmlns:a16="http://schemas.microsoft.com/office/drawing/2014/main" val="2708487789"/>
                    </a:ext>
                  </a:extLst>
                </a:gridCol>
                <a:gridCol w="448234">
                  <a:extLst>
                    <a:ext uri="{9D8B030D-6E8A-4147-A177-3AD203B41FA5}">
                      <a16:colId xmlns:a16="http://schemas.microsoft.com/office/drawing/2014/main" val="2167797490"/>
                    </a:ext>
                  </a:extLst>
                </a:gridCol>
              </a:tblGrid>
              <a:tr h="370840">
                <a:tc>
                  <a:txBody>
                    <a:bodyPr/>
                    <a:lstStyle/>
                    <a:p>
                      <a:r>
                        <a:rPr kumimoji="1" lang="en-US" altLang="ja-JP" b="0" dirty="0">
                          <a:solidFill>
                            <a:sysClr val="windowText" lastClr="000000"/>
                          </a:solidFill>
                        </a:rPr>
                        <a:t>A</a:t>
                      </a:r>
                      <a:endParaRPr kumimoji="1" lang="ja-JP" altLang="en-US" b="0" dirty="0">
                        <a:solidFill>
                          <a:sysClr val="windowText" lastClr="000000"/>
                        </a:solidFill>
                      </a:endParaRPr>
                    </a:p>
                  </a:txBody>
                  <a:tcPr>
                    <a:noFill/>
                  </a:tcPr>
                </a:tc>
                <a:tc>
                  <a:txBody>
                    <a:bodyPr/>
                    <a:lstStyle/>
                    <a:p>
                      <a:r>
                        <a:rPr kumimoji="1" lang="en-US" altLang="ja-JP" b="0" dirty="0">
                          <a:solidFill>
                            <a:sysClr val="windowText" lastClr="000000"/>
                          </a:solidFill>
                        </a:rPr>
                        <a:t>B</a:t>
                      </a:r>
                      <a:endParaRPr kumimoji="1" lang="ja-JP" altLang="en-US" b="0" dirty="0">
                        <a:solidFill>
                          <a:sysClr val="windowText" lastClr="000000"/>
                        </a:solidFill>
                      </a:endParaRPr>
                    </a:p>
                  </a:txBody>
                  <a:tcPr>
                    <a:noFill/>
                  </a:tcPr>
                </a:tc>
                <a:tc>
                  <a:txBody>
                    <a:bodyPr/>
                    <a:lstStyle/>
                    <a:p>
                      <a:r>
                        <a:rPr kumimoji="1" lang="en-US" altLang="ja-JP" b="0" dirty="0">
                          <a:solidFill>
                            <a:sysClr val="windowText" lastClr="000000"/>
                          </a:solidFill>
                        </a:rPr>
                        <a:t>C</a:t>
                      </a:r>
                      <a:endParaRPr kumimoji="1" lang="ja-JP" altLang="en-US" b="0" dirty="0">
                        <a:solidFill>
                          <a:sysClr val="windowText" lastClr="000000"/>
                        </a:solidFill>
                      </a:endParaRPr>
                    </a:p>
                  </a:txBody>
                  <a:tcPr>
                    <a:noFill/>
                  </a:tcPr>
                </a:tc>
                <a:tc>
                  <a:txBody>
                    <a:bodyPr/>
                    <a:lstStyle/>
                    <a:p>
                      <a:r>
                        <a:rPr kumimoji="1" lang="en-US" altLang="ja-JP" b="0" dirty="0">
                          <a:solidFill>
                            <a:sysClr val="windowText" lastClr="000000"/>
                          </a:solidFill>
                        </a:rPr>
                        <a:t>D</a:t>
                      </a:r>
                      <a:endParaRPr kumimoji="1" lang="ja-JP" altLang="en-US" b="0" dirty="0">
                        <a:solidFill>
                          <a:sysClr val="windowText" lastClr="000000"/>
                        </a:solidFill>
                      </a:endParaRPr>
                    </a:p>
                  </a:txBody>
                  <a:tcPr>
                    <a:noFill/>
                  </a:tcPr>
                </a:tc>
                <a:extLst>
                  <a:ext uri="{0D108BD9-81ED-4DB2-BD59-A6C34878D82A}">
                    <a16:rowId xmlns:a16="http://schemas.microsoft.com/office/drawing/2014/main" val="3097043930"/>
                  </a:ext>
                </a:extLst>
              </a:tr>
            </a:tbl>
          </a:graphicData>
        </a:graphic>
      </p:graphicFrame>
    </p:spTree>
    <p:extLst>
      <p:ext uri="{BB962C8B-B14F-4D97-AF65-F5344CB8AC3E}">
        <p14:creationId xmlns:p14="http://schemas.microsoft.com/office/powerpoint/2010/main" val="15451543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矢印: 五方向 1">
            <a:extLst>
              <a:ext uri="{FF2B5EF4-FFF2-40B4-BE49-F238E27FC236}">
                <a16:creationId xmlns:a16="http://schemas.microsoft.com/office/drawing/2014/main" id="{62671159-AB86-F881-9B0B-7B62B662E9D1}"/>
              </a:ext>
            </a:extLst>
          </p:cNvPr>
          <p:cNvSpPr/>
          <p:nvPr/>
        </p:nvSpPr>
        <p:spPr>
          <a:xfrm>
            <a:off x="313765" y="295835"/>
            <a:ext cx="959223" cy="412377"/>
          </a:xfrm>
          <a:prstGeom prst="homePlat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矢印: 五方向 2">
            <a:extLst>
              <a:ext uri="{FF2B5EF4-FFF2-40B4-BE49-F238E27FC236}">
                <a16:creationId xmlns:a16="http://schemas.microsoft.com/office/drawing/2014/main" id="{9AC19944-2B78-94B9-7FAB-AC0A705282F6}"/>
              </a:ext>
            </a:extLst>
          </p:cNvPr>
          <p:cNvSpPr/>
          <p:nvPr/>
        </p:nvSpPr>
        <p:spPr>
          <a:xfrm>
            <a:off x="313764" y="1004046"/>
            <a:ext cx="959223" cy="412377"/>
          </a:xfrm>
          <a:prstGeom prst="homePlat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AF523F4D-BE06-EFD4-9FC5-CBC141CE4A82}"/>
              </a:ext>
            </a:extLst>
          </p:cNvPr>
          <p:cNvSpPr txBox="1"/>
          <p:nvPr/>
        </p:nvSpPr>
        <p:spPr>
          <a:xfrm>
            <a:off x="385482" y="358588"/>
            <a:ext cx="708212" cy="369332"/>
          </a:xfrm>
          <a:prstGeom prst="rect">
            <a:avLst/>
          </a:prstGeom>
          <a:noFill/>
        </p:spPr>
        <p:txBody>
          <a:bodyPr wrap="square" rtlCol="0">
            <a:spAutoFit/>
          </a:bodyPr>
          <a:lstStyle/>
          <a:p>
            <a:r>
              <a:rPr kumimoji="1" lang="ja-JP" altLang="en-US" dirty="0"/>
              <a:t>回答</a:t>
            </a:r>
          </a:p>
        </p:txBody>
      </p:sp>
      <p:sp>
        <p:nvSpPr>
          <p:cNvPr id="5" name="テキスト ボックス 4">
            <a:extLst>
              <a:ext uri="{FF2B5EF4-FFF2-40B4-BE49-F238E27FC236}">
                <a16:creationId xmlns:a16="http://schemas.microsoft.com/office/drawing/2014/main" id="{2A3C66D9-2658-A13D-F7AD-BF7D01546723}"/>
              </a:ext>
            </a:extLst>
          </p:cNvPr>
          <p:cNvSpPr txBox="1"/>
          <p:nvPr/>
        </p:nvSpPr>
        <p:spPr>
          <a:xfrm>
            <a:off x="313764" y="1043461"/>
            <a:ext cx="708212" cy="369332"/>
          </a:xfrm>
          <a:prstGeom prst="rect">
            <a:avLst/>
          </a:prstGeom>
          <a:noFill/>
        </p:spPr>
        <p:txBody>
          <a:bodyPr wrap="square" rtlCol="0">
            <a:spAutoFit/>
          </a:bodyPr>
          <a:lstStyle/>
          <a:p>
            <a:r>
              <a:rPr kumimoji="1" lang="ja-JP" altLang="en-US" dirty="0"/>
              <a:t>解説</a:t>
            </a:r>
          </a:p>
        </p:txBody>
      </p:sp>
      <p:sp>
        <p:nvSpPr>
          <p:cNvPr id="7" name="テキスト ボックス 6">
            <a:extLst>
              <a:ext uri="{FF2B5EF4-FFF2-40B4-BE49-F238E27FC236}">
                <a16:creationId xmlns:a16="http://schemas.microsoft.com/office/drawing/2014/main" id="{CD9DC477-83C8-1865-19B5-A115BC5A2E0D}"/>
              </a:ext>
            </a:extLst>
          </p:cNvPr>
          <p:cNvSpPr txBox="1"/>
          <p:nvPr/>
        </p:nvSpPr>
        <p:spPr>
          <a:xfrm>
            <a:off x="1712259" y="358588"/>
            <a:ext cx="6096000" cy="369332"/>
          </a:xfrm>
          <a:prstGeom prst="rect">
            <a:avLst/>
          </a:prstGeom>
          <a:noFill/>
        </p:spPr>
        <p:txBody>
          <a:bodyPr wrap="square">
            <a:spAutoFit/>
          </a:bodyPr>
          <a:lstStyle/>
          <a:p>
            <a:r>
              <a:rPr lang="en-US" altLang="ja-JP" b="0" i="0" dirty="0">
                <a:solidFill>
                  <a:srgbClr val="434343"/>
                </a:solidFill>
                <a:effectLst/>
                <a:latin typeface="メイリオ" panose="020B0604030504040204" pitchFamily="50" charset="-128"/>
                <a:ea typeface="メイリオ" panose="020B0604030504040204" pitchFamily="50" charset="-128"/>
              </a:rPr>
              <a:t>2</a:t>
            </a:r>
            <a:endParaRPr lang="ja-JP" altLang="en-US" dirty="0"/>
          </a:p>
        </p:txBody>
      </p:sp>
      <p:sp>
        <p:nvSpPr>
          <p:cNvPr id="9" name="テキスト ボックス 8">
            <a:extLst>
              <a:ext uri="{FF2B5EF4-FFF2-40B4-BE49-F238E27FC236}">
                <a16:creationId xmlns:a16="http://schemas.microsoft.com/office/drawing/2014/main" id="{4E94058A-8618-1E73-C3B6-92CA9EA6A7CA}"/>
              </a:ext>
            </a:extLst>
          </p:cNvPr>
          <p:cNvSpPr txBox="1"/>
          <p:nvPr/>
        </p:nvSpPr>
        <p:spPr>
          <a:xfrm>
            <a:off x="1568823" y="1120676"/>
            <a:ext cx="10461811" cy="884473"/>
          </a:xfrm>
          <a:prstGeom prst="rect">
            <a:avLst/>
          </a:prstGeom>
          <a:noFill/>
        </p:spPr>
        <p:txBody>
          <a:bodyPr wrap="square">
            <a:spAutoFit/>
          </a:bodyPr>
          <a:lstStyle/>
          <a:p>
            <a:pPr>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記述の実験は、</a:t>
            </a:r>
            <a:r>
              <a:rPr lang="ja-JP" altLang="en-US" b="0" i="0" dirty="0">
                <a:solidFill>
                  <a:srgbClr val="434343"/>
                </a:solidFill>
                <a:effectLst/>
                <a:highlight>
                  <a:srgbClr val="FFFF00"/>
                </a:highlight>
                <a:latin typeface="メイリオ" panose="020B0604030504040204" pitchFamily="50" charset="-128"/>
                <a:ea typeface="メイリオ" panose="020B0604030504040204" pitchFamily="50" charset="-128"/>
              </a:rPr>
              <a:t>「馴化</a:t>
            </a:r>
            <a:r>
              <a:rPr lang="en-US" altLang="ja-JP" b="0" i="0" dirty="0">
                <a:solidFill>
                  <a:srgbClr val="434343"/>
                </a:solidFill>
                <a:effectLst/>
                <a:highlight>
                  <a:srgbClr val="FFFF00"/>
                </a:highlight>
                <a:latin typeface="メイリオ" panose="020B0604030504040204" pitchFamily="50" charset="-128"/>
                <a:ea typeface="メイリオ" panose="020B0604030504040204" pitchFamily="50" charset="-128"/>
              </a:rPr>
              <a:t>(</a:t>
            </a:r>
            <a:r>
              <a:rPr lang="ja-JP" altLang="en-US" b="0" i="0" dirty="0">
                <a:solidFill>
                  <a:srgbClr val="434343"/>
                </a:solidFill>
                <a:effectLst/>
                <a:highlight>
                  <a:srgbClr val="FFFF00"/>
                </a:highlight>
                <a:latin typeface="メイリオ" panose="020B0604030504040204" pitchFamily="50" charset="-128"/>
                <a:ea typeface="メイリオ" panose="020B0604030504040204" pitchFamily="50" charset="-128"/>
              </a:rPr>
              <a:t>じゅんか</a:t>
            </a:r>
            <a:r>
              <a:rPr lang="en-US" altLang="ja-JP" b="0" i="0" dirty="0">
                <a:solidFill>
                  <a:srgbClr val="434343"/>
                </a:solidFill>
                <a:effectLst/>
                <a:highlight>
                  <a:srgbClr val="FFFF00"/>
                </a:highlight>
                <a:latin typeface="メイリオ" panose="020B0604030504040204" pitchFamily="50" charset="-128"/>
                <a:ea typeface="メイリオ" panose="020B0604030504040204" pitchFamily="50" charset="-128"/>
              </a:rPr>
              <a:t>)</a:t>
            </a:r>
            <a:r>
              <a:rPr lang="ja-JP" altLang="en-US" b="0" i="0" dirty="0">
                <a:solidFill>
                  <a:srgbClr val="434343"/>
                </a:solidFill>
                <a:effectLst/>
                <a:highlight>
                  <a:srgbClr val="FFFF00"/>
                </a:highlight>
                <a:latin typeface="メイリオ" panose="020B0604030504040204" pitchFamily="50" charset="-128"/>
                <a:ea typeface="メイリオ" panose="020B0604030504040204" pitchFamily="50" charset="-128"/>
              </a:rPr>
              <a:t>・脱馴化」</a:t>
            </a:r>
            <a:r>
              <a:rPr lang="ja-JP" altLang="en-US" b="0" i="0" dirty="0">
                <a:solidFill>
                  <a:srgbClr val="434343"/>
                </a:solidFill>
                <a:effectLst/>
                <a:latin typeface="メイリオ" panose="020B0604030504040204" pitchFamily="50" charset="-128"/>
                <a:ea typeface="メイリオ" panose="020B0604030504040204" pitchFamily="50" charset="-128"/>
              </a:rPr>
              <a:t>についての説明である。</a:t>
            </a:r>
            <a:br>
              <a:rPr lang="ja-JP" altLang="en-US" dirty="0"/>
            </a:br>
            <a:endParaRPr lang="ja-JP" altLang="en-US" dirty="0"/>
          </a:p>
        </p:txBody>
      </p:sp>
      <p:sp>
        <p:nvSpPr>
          <p:cNvPr id="10" name="テキスト ボックス 9">
            <a:extLst>
              <a:ext uri="{FF2B5EF4-FFF2-40B4-BE49-F238E27FC236}">
                <a16:creationId xmlns:a16="http://schemas.microsoft.com/office/drawing/2014/main" id="{1F8D0964-D635-46C9-0B9E-F42C966C0D5A}"/>
              </a:ext>
            </a:extLst>
          </p:cNvPr>
          <p:cNvSpPr txBox="1"/>
          <p:nvPr/>
        </p:nvSpPr>
        <p:spPr>
          <a:xfrm>
            <a:off x="439269" y="2119574"/>
            <a:ext cx="11456893" cy="2130968"/>
          </a:xfrm>
          <a:prstGeom prst="rect">
            <a:avLst/>
          </a:prstGeom>
          <a:noFill/>
        </p:spPr>
        <p:txBody>
          <a:bodyPr wrap="square">
            <a:spAutoFit/>
          </a:bodyPr>
          <a:lstStyle/>
          <a:p>
            <a:pPr>
              <a:lnSpc>
                <a:spcPct val="150000"/>
              </a:lnSpc>
            </a:pP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馴化とは、ある刺激が繰り返し提示されることによって、その刺激に対する反応が徐々に見られなくなっていく現象である。</a:t>
            </a:r>
            <a:br>
              <a:rPr lang="ja-JP" altLang="en-US" dirty="0">
                <a:latin typeface="HG丸ｺﾞｼｯｸM-PRO" panose="020F0600000000000000" pitchFamily="50" charset="-128"/>
                <a:ea typeface="HG丸ｺﾞｼｯｸM-PRO" panose="020F0600000000000000" pitchFamily="50" charset="-128"/>
              </a:rPr>
            </a:b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脱馴化とは、馴化が生じた後、それと異なる刺激が与えられることによって、新たな刺激に対する反応が起こることである。</a:t>
            </a:r>
            <a:br>
              <a:rPr lang="ja-JP" altLang="en-US" dirty="0">
                <a:latin typeface="HG丸ｺﾞｼｯｸM-PRO" panose="020F0600000000000000" pitchFamily="50" charset="-128"/>
                <a:ea typeface="HG丸ｺﾞｼｯｸM-PRO" panose="020F0600000000000000" pitchFamily="50" charset="-128"/>
              </a:rPr>
            </a:br>
            <a:endParaRPr lang="ja-JP" altLang="en-US" dirty="0">
              <a:latin typeface="HG丸ｺﾞｼｯｸM-PRO" panose="020F0600000000000000" pitchFamily="50" charset="-128"/>
              <a:ea typeface="HG丸ｺﾞｼｯｸM-PRO" panose="020F0600000000000000" pitchFamily="50" charset="-128"/>
            </a:endParaRPr>
          </a:p>
        </p:txBody>
      </p:sp>
      <p:sp>
        <p:nvSpPr>
          <p:cNvPr id="11" name="テキスト ボックス 10">
            <a:extLst>
              <a:ext uri="{FF2B5EF4-FFF2-40B4-BE49-F238E27FC236}">
                <a16:creationId xmlns:a16="http://schemas.microsoft.com/office/drawing/2014/main" id="{498043E9-4439-38FA-F180-23CDE5FEA937}"/>
              </a:ext>
            </a:extLst>
          </p:cNvPr>
          <p:cNvSpPr txBox="1"/>
          <p:nvPr/>
        </p:nvSpPr>
        <p:spPr>
          <a:xfrm>
            <a:off x="448235" y="1719464"/>
            <a:ext cx="6096000" cy="400110"/>
          </a:xfrm>
          <a:prstGeom prst="rect">
            <a:avLst/>
          </a:prstGeom>
          <a:noFill/>
        </p:spPr>
        <p:txBody>
          <a:bodyPr wrap="square">
            <a:spAutoFit/>
          </a:bodyPr>
          <a:lstStyle/>
          <a:p>
            <a:r>
              <a:rPr lang="ja-JP" altLang="en-US" sz="2000" b="0" i="0" dirty="0">
                <a:solidFill>
                  <a:srgbClr val="0070C0"/>
                </a:solidFill>
                <a:effectLst/>
                <a:latin typeface="HG丸ｺﾞｼｯｸM-PRO" panose="020F0600000000000000" pitchFamily="50" charset="-128"/>
                <a:ea typeface="HG丸ｺﾞｼｯｸM-PRO" panose="020F0600000000000000" pitchFamily="50" charset="-128"/>
              </a:rPr>
              <a:t>馴化・脱馴化法</a:t>
            </a:r>
            <a:endParaRPr lang="ja-JP" altLang="en-US" sz="2000" dirty="0">
              <a:solidFill>
                <a:srgbClr val="0070C0"/>
              </a:solidFill>
              <a:latin typeface="HG丸ｺﾞｼｯｸM-PRO" panose="020F0600000000000000" pitchFamily="50" charset="-128"/>
              <a:ea typeface="HG丸ｺﾞｼｯｸM-PRO" panose="020F0600000000000000" pitchFamily="50" charset="-128"/>
            </a:endParaRPr>
          </a:p>
        </p:txBody>
      </p:sp>
      <p:sp>
        <p:nvSpPr>
          <p:cNvPr id="12" name="テキスト ボックス 11">
            <a:extLst>
              <a:ext uri="{FF2B5EF4-FFF2-40B4-BE49-F238E27FC236}">
                <a16:creationId xmlns:a16="http://schemas.microsoft.com/office/drawing/2014/main" id="{BE0A3F76-FB3A-D55F-4C31-89361B6CDBD9}"/>
              </a:ext>
            </a:extLst>
          </p:cNvPr>
          <p:cNvSpPr txBox="1"/>
          <p:nvPr/>
        </p:nvSpPr>
        <p:spPr>
          <a:xfrm>
            <a:off x="466164" y="4355656"/>
            <a:ext cx="11564471" cy="858377"/>
          </a:xfrm>
          <a:prstGeom prst="rect">
            <a:avLst/>
          </a:prstGeom>
          <a:noFill/>
        </p:spPr>
        <p:txBody>
          <a:bodyPr wrap="square">
            <a:spAutoFit/>
          </a:bodyPr>
          <a:lstStyle/>
          <a:p>
            <a:pPr>
              <a:lnSpc>
                <a:spcPct val="150000"/>
              </a:lnSpc>
            </a:pPr>
            <a:r>
              <a:rPr lang="ja-JP" altLang="en-US" b="0" i="0" dirty="0">
                <a:solidFill>
                  <a:srgbClr val="000000"/>
                </a:solidFill>
                <a:effectLst/>
                <a:latin typeface="HG丸ｺﾞｼｯｸM-PRO" panose="020F0600000000000000" pitchFamily="50" charset="-128"/>
                <a:ea typeface="HG丸ｺﾞｼｯｸM-PRO" panose="020F0600000000000000" pitchFamily="50" charset="-128"/>
              </a:rPr>
              <a:t>乳児に</a:t>
            </a:r>
            <a:r>
              <a:rPr lang="en-US" altLang="ja-JP" b="0" i="0" dirty="0">
                <a:solidFill>
                  <a:srgbClr val="000000"/>
                </a:solidFill>
                <a:effectLst/>
                <a:latin typeface="HG丸ｺﾞｼｯｸM-PRO" panose="020F0600000000000000" pitchFamily="50" charset="-128"/>
                <a:ea typeface="HG丸ｺﾞｼｯｸM-PRO" panose="020F0600000000000000" pitchFamily="50" charset="-128"/>
              </a:rPr>
              <a:t>2</a:t>
            </a:r>
            <a:r>
              <a:rPr lang="ja-JP" altLang="en-US" b="0" i="0" dirty="0">
                <a:solidFill>
                  <a:srgbClr val="000000"/>
                </a:solidFill>
                <a:effectLst/>
                <a:latin typeface="HG丸ｺﾞｼｯｸM-PRO" panose="020F0600000000000000" pitchFamily="50" charset="-128"/>
                <a:ea typeface="HG丸ｺﾞｼｯｸM-PRO" panose="020F0600000000000000" pitchFamily="50" charset="-128"/>
              </a:rPr>
              <a:t>つ以上の刺激を提示し、注視時間の違いから提示されている複数の刺激を別のものと認識しているかを確認する方法。</a:t>
            </a:r>
            <a:endParaRPr lang="ja-JP" altLang="en-US" dirty="0">
              <a:latin typeface="HG丸ｺﾞｼｯｸM-PRO" panose="020F0600000000000000" pitchFamily="50" charset="-128"/>
              <a:ea typeface="HG丸ｺﾞｼｯｸM-PRO" panose="020F0600000000000000" pitchFamily="50" charset="-128"/>
            </a:endParaRPr>
          </a:p>
        </p:txBody>
      </p:sp>
      <p:sp>
        <p:nvSpPr>
          <p:cNvPr id="13" name="テキスト ボックス 12">
            <a:extLst>
              <a:ext uri="{FF2B5EF4-FFF2-40B4-BE49-F238E27FC236}">
                <a16:creationId xmlns:a16="http://schemas.microsoft.com/office/drawing/2014/main" id="{7CC29747-7B0B-2F2A-CCFF-1683D13DAD39}"/>
              </a:ext>
            </a:extLst>
          </p:cNvPr>
          <p:cNvSpPr txBox="1"/>
          <p:nvPr/>
        </p:nvSpPr>
        <p:spPr>
          <a:xfrm>
            <a:off x="439269" y="3975371"/>
            <a:ext cx="6096000" cy="400110"/>
          </a:xfrm>
          <a:prstGeom prst="rect">
            <a:avLst/>
          </a:prstGeom>
          <a:noFill/>
        </p:spPr>
        <p:txBody>
          <a:bodyPr wrap="square">
            <a:spAutoFit/>
          </a:bodyPr>
          <a:lstStyle/>
          <a:p>
            <a:r>
              <a:rPr lang="ja-JP" altLang="en-US" sz="2000" b="0" i="0" dirty="0">
                <a:solidFill>
                  <a:srgbClr val="0070C0"/>
                </a:solidFill>
                <a:effectLst/>
                <a:latin typeface="HG丸ｺﾞｼｯｸM-PRO" panose="020F0600000000000000" pitchFamily="50" charset="-128"/>
                <a:ea typeface="HG丸ｺﾞｼｯｸM-PRO" panose="020F0600000000000000" pitchFamily="50" charset="-128"/>
              </a:rPr>
              <a:t>選好注視法</a:t>
            </a:r>
            <a:endParaRPr lang="ja-JP" altLang="en-US" sz="2000" dirty="0">
              <a:solidFill>
                <a:srgbClr val="0070C0"/>
              </a:solidFill>
              <a:latin typeface="HG丸ｺﾞｼｯｸM-PRO" panose="020F0600000000000000" pitchFamily="50" charset="-128"/>
              <a:ea typeface="HG丸ｺﾞｼｯｸM-PRO" panose="020F0600000000000000" pitchFamily="50" charset="-128"/>
            </a:endParaRPr>
          </a:p>
        </p:txBody>
      </p:sp>
      <p:sp>
        <p:nvSpPr>
          <p:cNvPr id="14" name="テキスト ボックス 13">
            <a:extLst>
              <a:ext uri="{FF2B5EF4-FFF2-40B4-BE49-F238E27FC236}">
                <a16:creationId xmlns:a16="http://schemas.microsoft.com/office/drawing/2014/main" id="{CA7CEE0B-D100-B416-904A-0E561FB9CC03}"/>
              </a:ext>
            </a:extLst>
          </p:cNvPr>
          <p:cNvSpPr txBox="1"/>
          <p:nvPr/>
        </p:nvSpPr>
        <p:spPr>
          <a:xfrm>
            <a:off x="439269" y="5247962"/>
            <a:ext cx="11725836" cy="858377"/>
          </a:xfrm>
          <a:prstGeom prst="rect">
            <a:avLst/>
          </a:prstGeom>
          <a:noFill/>
        </p:spPr>
        <p:txBody>
          <a:bodyPr wrap="square">
            <a:spAutoFit/>
          </a:bodyPr>
          <a:lstStyle/>
          <a:p>
            <a:pPr>
              <a:lnSpc>
                <a:spcPct val="150000"/>
              </a:lnSpc>
            </a:pPr>
            <a:r>
              <a:rPr lang="ja-JP" altLang="en-US" b="0" i="0" dirty="0">
                <a:solidFill>
                  <a:srgbClr val="111111"/>
                </a:solidFill>
                <a:effectLst/>
                <a:latin typeface="HG丸ｺﾞｼｯｸM-PRO" panose="020F0600000000000000" pitchFamily="50" charset="-128"/>
                <a:ea typeface="HG丸ｺﾞｼｯｸM-PRO" panose="020F0600000000000000" pitchFamily="50" charset="-128"/>
              </a:rPr>
              <a:t>例えば、ファンツの選好注視法を用いた実験では、乳児は人の顔にような模様を他の模様よりも注視する時間が長いことを明らかにした。</a:t>
            </a:r>
            <a:endParaRPr lang="ja-JP" altLang="en-US" dirty="0">
              <a:latin typeface="HG丸ｺﾞｼｯｸM-PRO" panose="020F0600000000000000" pitchFamily="50" charset="-128"/>
              <a:ea typeface="HG丸ｺﾞｼｯｸM-PRO" panose="020F0600000000000000" pitchFamily="50" charset="-128"/>
            </a:endParaRPr>
          </a:p>
        </p:txBody>
      </p:sp>
      <p:sp>
        <p:nvSpPr>
          <p:cNvPr id="16" name="四角形: 角を丸くする 15">
            <a:extLst>
              <a:ext uri="{FF2B5EF4-FFF2-40B4-BE49-F238E27FC236}">
                <a16:creationId xmlns:a16="http://schemas.microsoft.com/office/drawing/2014/main" id="{26C0DA21-958C-F8C0-1043-4812D6378834}"/>
              </a:ext>
            </a:extLst>
          </p:cNvPr>
          <p:cNvSpPr/>
          <p:nvPr/>
        </p:nvSpPr>
        <p:spPr>
          <a:xfrm>
            <a:off x="385482" y="1719464"/>
            <a:ext cx="2062443" cy="412377"/>
          </a:xfrm>
          <a:prstGeom prst="round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四角形: 角を丸くする 16">
            <a:extLst>
              <a:ext uri="{FF2B5EF4-FFF2-40B4-BE49-F238E27FC236}">
                <a16:creationId xmlns:a16="http://schemas.microsoft.com/office/drawing/2014/main" id="{854662C9-5881-F6C2-BAA8-A69E77B7C71E}"/>
              </a:ext>
            </a:extLst>
          </p:cNvPr>
          <p:cNvSpPr/>
          <p:nvPr/>
        </p:nvSpPr>
        <p:spPr>
          <a:xfrm>
            <a:off x="439270" y="3975757"/>
            <a:ext cx="1494306" cy="412377"/>
          </a:xfrm>
          <a:prstGeom prst="round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7557433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E8E376AD-30E6-A32B-8680-C2CB5169E624}"/>
              </a:ext>
            </a:extLst>
          </p:cNvPr>
          <p:cNvSpPr txBox="1"/>
          <p:nvPr/>
        </p:nvSpPr>
        <p:spPr>
          <a:xfrm>
            <a:off x="286871" y="467997"/>
            <a:ext cx="11456894" cy="1689373"/>
          </a:xfrm>
          <a:prstGeom prst="rect">
            <a:avLst/>
          </a:prstGeom>
          <a:noFill/>
        </p:spPr>
        <p:txBody>
          <a:bodyPr wrap="square">
            <a:spAutoFit/>
          </a:bodyPr>
          <a:lstStyle/>
          <a:p>
            <a:pPr>
              <a:lnSpc>
                <a:spcPct val="150000"/>
              </a:lnSpc>
            </a:pPr>
            <a:r>
              <a:rPr lang="ja-JP" altLang="en-US" b="0" i="0" dirty="0">
                <a:solidFill>
                  <a:srgbClr val="333333"/>
                </a:solidFill>
                <a:effectLst/>
                <a:latin typeface="HG丸ｺﾞｼｯｸM-PRO" panose="020F0600000000000000" pitchFamily="50" charset="-128"/>
                <a:ea typeface="HG丸ｺﾞｼｯｸM-PRO" panose="020F0600000000000000" pitchFamily="50" charset="-128"/>
              </a:rPr>
              <a:t>日本語になおすと「社会的参照」という言葉が一番近いものになります。</a:t>
            </a:r>
            <a:br>
              <a:rPr lang="ja-JP" altLang="en-US" dirty="0">
                <a:latin typeface="HG丸ｺﾞｼｯｸM-PRO" panose="020F0600000000000000" pitchFamily="50" charset="-128"/>
                <a:ea typeface="HG丸ｺﾞｼｯｸM-PRO" panose="020F0600000000000000" pitchFamily="50" charset="-128"/>
              </a:rPr>
            </a:br>
            <a:r>
              <a:rPr lang="ja-JP" altLang="en-US" b="0" i="0" dirty="0">
                <a:solidFill>
                  <a:srgbClr val="333333"/>
                </a:solidFill>
                <a:effectLst/>
                <a:latin typeface="HG丸ｺﾞｼｯｸM-PRO" panose="020F0600000000000000" pitchFamily="50" charset="-128"/>
                <a:ea typeface="HG丸ｺﾞｼｯｸM-PRO" panose="020F0600000000000000" pitchFamily="50" charset="-128"/>
              </a:rPr>
              <a:t>　俗にいう「空気を読む力」のことです。</a:t>
            </a:r>
            <a:br>
              <a:rPr lang="ja-JP" altLang="en-US" dirty="0">
                <a:latin typeface="HG丸ｺﾞｼｯｸM-PRO" panose="020F0600000000000000" pitchFamily="50" charset="-128"/>
                <a:ea typeface="HG丸ｺﾞｼｯｸM-PRO" panose="020F0600000000000000" pitchFamily="50" charset="-128"/>
              </a:rPr>
            </a:br>
            <a:r>
              <a:rPr lang="ja-JP" altLang="en-US" b="0" i="0" dirty="0">
                <a:solidFill>
                  <a:srgbClr val="333333"/>
                </a:solidFill>
                <a:effectLst/>
                <a:latin typeface="HG丸ｺﾞｼｯｸM-PRO" panose="020F0600000000000000" pitchFamily="50" charset="-128"/>
                <a:ea typeface="HG丸ｺﾞｼｯｸM-PRO" panose="020F0600000000000000" pitchFamily="50" charset="-128"/>
              </a:rPr>
              <a:t>　問題解決や行動選択を迫られる場面で、自分だけでは決められないときに、周りの人の表情や態度を見て自身の行動を決定するような行動がとれるかどうかのテストです。</a:t>
            </a:r>
            <a:endParaRPr lang="ja-JP" altLang="en-US" dirty="0">
              <a:latin typeface="HG丸ｺﾞｼｯｸM-PRO" panose="020F0600000000000000" pitchFamily="50" charset="-128"/>
              <a:ea typeface="HG丸ｺﾞｼｯｸM-PRO" panose="020F0600000000000000" pitchFamily="50" charset="-128"/>
            </a:endParaRPr>
          </a:p>
        </p:txBody>
      </p:sp>
      <p:sp>
        <p:nvSpPr>
          <p:cNvPr id="11" name="テキスト ボックス 10">
            <a:extLst>
              <a:ext uri="{FF2B5EF4-FFF2-40B4-BE49-F238E27FC236}">
                <a16:creationId xmlns:a16="http://schemas.microsoft.com/office/drawing/2014/main" id="{44C69527-7272-A14E-86AE-C9F7AD69F16C}"/>
              </a:ext>
            </a:extLst>
          </p:cNvPr>
          <p:cNvSpPr txBox="1"/>
          <p:nvPr/>
        </p:nvSpPr>
        <p:spPr>
          <a:xfrm>
            <a:off x="286871" y="0"/>
            <a:ext cx="6096000" cy="553998"/>
          </a:xfrm>
          <a:prstGeom prst="rect">
            <a:avLst/>
          </a:prstGeom>
          <a:noFill/>
        </p:spPr>
        <p:txBody>
          <a:bodyPr wrap="square">
            <a:spAutoFit/>
          </a:bodyPr>
          <a:lstStyle/>
          <a:p>
            <a:pPr algn="l" fontAlgn="t">
              <a:lnSpc>
                <a:spcPct val="150000"/>
              </a:lnSpc>
            </a:pPr>
            <a:r>
              <a:rPr lang="ja-JP" altLang="en-US" sz="2000" b="0" i="0" dirty="0">
                <a:solidFill>
                  <a:srgbClr val="0070C0"/>
                </a:solidFill>
                <a:effectLst/>
                <a:latin typeface="HG丸ｺﾞｼｯｸM-PRO" panose="020F0600000000000000" pitchFamily="50" charset="-128"/>
                <a:ea typeface="HG丸ｺﾞｼｯｸM-PRO" panose="020F0600000000000000" pitchFamily="50" charset="-128"/>
              </a:rPr>
              <a:t>ソーシャル・リファレンシャル法</a:t>
            </a:r>
          </a:p>
        </p:txBody>
      </p:sp>
      <p:sp>
        <p:nvSpPr>
          <p:cNvPr id="13" name="テキスト ボックス 12">
            <a:extLst>
              <a:ext uri="{FF2B5EF4-FFF2-40B4-BE49-F238E27FC236}">
                <a16:creationId xmlns:a16="http://schemas.microsoft.com/office/drawing/2014/main" id="{BC4D8014-81D5-FD48-3A5D-65636953C207}"/>
              </a:ext>
            </a:extLst>
          </p:cNvPr>
          <p:cNvSpPr txBox="1"/>
          <p:nvPr/>
        </p:nvSpPr>
        <p:spPr>
          <a:xfrm>
            <a:off x="358588" y="2502158"/>
            <a:ext cx="6096000" cy="400110"/>
          </a:xfrm>
          <a:prstGeom prst="rect">
            <a:avLst/>
          </a:prstGeom>
          <a:noFill/>
        </p:spPr>
        <p:txBody>
          <a:bodyPr wrap="square">
            <a:spAutoFit/>
          </a:bodyPr>
          <a:lstStyle/>
          <a:p>
            <a:r>
              <a:rPr lang="ja-JP" altLang="en-US" sz="2000" b="0" i="0" dirty="0">
                <a:solidFill>
                  <a:srgbClr val="0070C0"/>
                </a:solidFill>
                <a:effectLst/>
                <a:latin typeface="HG丸ｺﾞｼｯｸM-PRO" panose="020F0600000000000000" pitchFamily="50" charset="-128"/>
                <a:ea typeface="HG丸ｺﾞｼｯｸM-PRO" panose="020F0600000000000000" pitchFamily="50" charset="-128"/>
              </a:rPr>
              <a:t>視覚走査法</a:t>
            </a:r>
            <a:endParaRPr lang="ja-JP" altLang="en-US" sz="2000" dirty="0">
              <a:solidFill>
                <a:srgbClr val="0070C0"/>
              </a:solidFill>
              <a:latin typeface="HG丸ｺﾞｼｯｸM-PRO" panose="020F0600000000000000" pitchFamily="50" charset="-128"/>
              <a:ea typeface="HG丸ｺﾞｼｯｸM-PRO" panose="020F0600000000000000" pitchFamily="50" charset="-128"/>
            </a:endParaRPr>
          </a:p>
        </p:txBody>
      </p:sp>
      <p:sp>
        <p:nvSpPr>
          <p:cNvPr id="15" name="テキスト ボックス 14">
            <a:extLst>
              <a:ext uri="{FF2B5EF4-FFF2-40B4-BE49-F238E27FC236}">
                <a16:creationId xmlns:a16="http://schemas.microsoft.com/office/drawing/2014/main" id="{12AA17FC-5265-44F9-B40F-C4042BD6249A}"/>
              </a:ext>
            </a:extLst>
          </p:cNvPr>
          <p:cNvSpPr txBox="1"/>
          <p:nvPr/>
        </p:nvSpPr>
        <p:spPr>
          <a:xfrm>
            <a:off x="358587" y="2916246"/>
            <a:ext cx="11609294" cy="1689373"/>
          </a:xfrm>
          <a:prstGeom prst="rect">
            <a:avLst/>
          </a:prstGeom>
          <a:noFill/>
        </p:spPr>
        <p:txBody>
          <a:bodyPr wrap="square">
            <a:spAutoFit/>
          </a:bodyPr>
          <a:lstStyle/>
          <a:p>
            <a:pPr>
              <a:lnSpc>
                <a:spcPct val="150000"/>
              </a:lnSpc>
            </a:pPr>
            <a:r>
              <a:rPr lang="ja-JP" altLang="en-US" b="0" i="0" dirty="0">
                <a:solidFill>
                  <a:srgbClr val="333333"/>
                </a:solidFill>
                <a:effectLst/>
                <a:latin typeface="HG丸ｺﾞｼｯｸM-PRO" panose="020F0600000000000000" pitchFamily="50" charset="-128"/>
                <a:ea typeface="HG丸ｺﾞｼｯｸM-PRO" panose="020F0600000000000000" pitchFamily="50" charset="-128"/>
              </a:rPr>
              <a:t>特定のものを、それ以外の多くのものの中から見つけ出すことができるかどうかのテストです。</a:t>
            </a:r>
            <a:br>
              <a:rPr lang="ja-JP" altLang="en-US" dirty="0">
                <a:latin typeface="HG丸ｺﾞｼｯｸM-PRO" panose="020F0600000000000000" pitchFamily="50" charset="-128"/>
                <a:ea typeface="HG丸ｺﾞｼｯｸM-PRO" panose="020F0600000000000000" pitchFamily="50" charset="-128"/>
              </a:rPr>
            </a:br>
            <a:r>
              <a:rPr lang="ja-JP" altLang="en-US" b="0" i="0" dirty="0">
                <a:solidFill>
                  <a:srgbClr val="333333"/>
                </a:solidFill>
                <a:effectLst/>
                <a:latin typeface="HG丸ｺﾞｼｯｸM-PRO" panose="020F0600000000000000" pitchFamily="50" charset="-128"/>
                <a:ea typeface="HG丸ｺﾞｼｯｸM-PRO" panose="020F0600000000000000" pitchFamily="50" charset="-128"/>
              </a:rPr>
              <a:t>　お店に並んでいる同系列の商品の中から指定された１つを見つけることができるか、人混みの中で特定の相手を見つけることができるかどうか、といった能力を測ります。</a:t>
            </a:r>
            <a:br>
              <a:rPr lang="ja-JP" altLang="en-US" dirty="0">
                <a:latin typeface="HG丸ｺﾞｼｯｸM-PRO" panose="020F0600000000000000" pitchFamily="50" charset="-128"/>
                <a:ea typeface="HG丸ｺﾞｼｯｸM-PRO" panose="020F0600000000000000" pitchFamily="50" charset="-128"/>
              </a:rPr>
            </a:br>
            <a:endParaRPr lang="ja-JP" altLang="en-US" dirty="0">
              <a:latin typeface="HG丸ｺﾞｼｯｸM-PRO" panose="020F0600000000000000" pitchFamily="50" charset="-128"/>
              <a:ea typeface="HG丸ｺﾞｼｯｸM-PRO" panose="020F0600000000000000" pitchFamily="50" charset="-128"/>
            </a:endParaRPr>
          </a:p>
        </p:txBody>
      </p:sp>
      <p:sp>
        <p:nvSpPr>
          <p:cNvPr id="17" name="テキスト ボックス 16">
            <a:extLst>
              <a:ext uri="{FF2B5EF4-FFF2-40B4-BE49-F238E27FC236}">
                <a16:creationId xmlns:a16="http://schemas.microsoft.com/office/drawing/2014/main" id="{6596391D-043D-0262-3116-D0F30CB0DC10}"/>
              </a:ext>
            </a:extLst>
          </p:cNvPr>
          <p:cNvSpPr txBox="1"/>
          <p:nvPr/>
        </p:nvSpPr>
        <p:spPr>
          <a:xfrm>
            <a:off x="358588" y="4405564"/>
            <a:ext cx="6096000" cy="400110"/>
          </a:xfrm>
          <a:prstGeom prst="rect">
            <a:avLst/>
          </a:prstGeom>
          <a:noFill/>
        </p:spPr>
        <p:txBody>
          <a:bodyPr wrap="square">
            <a:spAutoFit/>
          </a:bodyPr>
          <a:lstStyle/>
          <a:p>
            <a:r>
              <a:rPr lang="ja-JP" altLang="en-US" sz="2000" b="0" i="0" dirty="0">
                <a:solidFill>
                  <a:srgbClr val="0070C0"/>
                </a:solidFill>
                <a:effectLst/>
                <a:latin typeface="HG丸ｺﾞｼｯｸM-PRO" panose="020F0600000000000000" pitchFamily="50" charset="-128"/>
                <a:ea typeface="HG丸ｺﾞｼｯｸM-PRO" panose="020F0600000000000000" pitchFamily="50" charset="-128"/>
              </a:rPr>
              <a:t>ストレンジ・シチュエーション法</a:t>
            </a:r>
            <a:endParaRPr lang="ja-JP" altLang="en-US" sz="2000" dirty="0">
              <a:solidFill>
                <a:srgbClr val="0070C0"/>
              </a:solidFill>
              <a:latin typeface="HG丸ｺﾞｼｯｸM-PRO" panose="020F0600000000000000" pitchFamily="50" charset="-128"/>
              <a:ea typeface="HG丸ｺﾞｼｯｸM-PRO" panose="020F0600000000000000" pitchFamily="50" charset="-128"/>
            </a:endParaRPr>
          </a:p>
        </p:txBody>
      </p:sp>
      <p:sp>
        <p:nvSpPr>
          <p:cNvPr id="19" name="テキスト ボックス 18">
            <a:extLst>
              <a:ext uri="{FF2B5EF4-FFF2-40B4-BE49-F238E27FC236}">
                <a16:creationId xmlns:a16="http://schemas.microsoft.com/office/drawing/2014/main" id="{608125D2-16D1-613B-D31A-1113A22095FD}"/>
              </a:ext>
            </a:extLst>
          </p:cNvPr>
          <p:cNvSpPr txBox="1"/>
          <p:nvPr/>
        </p:nvSpPr>
        <p:spPr>
          <a:xfrm>
            <a:off x="291353" y="4870138"/>
            <a:ext cx="11609293" cy="1689373"/>
          </a:xfrm>
          <a:prstGeom prst="rect">
            <a:avLst/>
          </a:prstGeom>
          <a:noFill/>
        </p:spPr>
        <p:txBody>
          <a:bodyPr wrap="square">
            <a:spAutoFit/>
          </a:bodyPr>
          <a:lstStyle/>
          <a:p>
            <a:pPr>
              <a:lnSpc>
                <a:spcPct val="150000"/>
              </a:lnSpc>
            </a:pPr>
            <a:r>
              <a:rPr lang="ja-JP" altLang="en-US" b="0" i="0" dirty="0">
                <a:solidFill>
                  <a:srgbClr val="333333"/>
                </a:solidFill>
                <a:effectLst/>
                <a:latin typeface="HG丸ｺﾞｼｯｸM-PRO" panose="020F0600000000000000" pitchFamily="50" charset="-128"/>
                <a:ea typeface="HG丸ｺﾞｼｯｸM-PRO" panose="020F0600000000000000" pitchFamily="50" charset="-128"/>
              </a:rPr>
              <a:t>　愛着理論を基に、エインズワースらによって開発された乳児と母親のアタッチメントの発達やその類型を明らかにする実験法です。</a:t>
            </a:r>
            <a:br>
              <a:rPr lang="ja-JP" altLang="en-US" dirty="0">
                <a:latin typeface="HG丸ｺﾞｼｯｸM-PRO" panose="020F0600000000000000" pitchFamily="50" charset="-128"/>
                <a:ea typeface="HG丸ｺﾞｼｯｸM-PRO" panose="020F0600000000000000" pitchFamily="50" charset="-128"/>
              </a:rPr>
            </a:br>
            <a:r>
              <a:rPr lang="ja-JP" altLang="en-US" b="0" i="0" dirty="0">
                <a:solidFill>
                  <a:srgbClr val="333333"/>
                </a:solidFill>
                <a:effectLst/>
                <a:latin typeface="HG丸ｺﾞｼｯｸM-PRO" panose="020F0600000000000000" pitchFamily="50" charset="-128"/>
                <a:ea typeface="HG丸ｺﾞｼｯｸM-PRO" panose="020F0600000000000000" pitchFamily="50" charset="-128"/>
              </a:rPr>
              <a:t>　見知らぬ個室で母親と一緒にいる子どもが、母親が退出し見知らぬ人がやってきたときにどのような行動をとるかで、子どもと母親とのアタッチメントの発達について調べます。</a:t>
            </a:r>
            <a:endParaRPr lang="ja-JP" altLang="en-US" dirty="0">
              <a:latin typeface="HG丸ｺﾞｼｯｸM-PRO" panose="020F0600000000000000" pitchFamily="50" charset="-128"/>
              <a:ea typeface="HG丸ｺﾞｼｯｸM-PRO" panose="020F0600000000000000" pitchFamily="50" charset="-128"/>
            </a:endParaRPr>
          </a:p>
        </p:txBody>
      </p:sp>
      <p:sp>
        <p:nvSpPr>
          <p:cNvPr id="20" name="四角形: 角を丸くする 19">
            <a:extLst>
              <a:ext uri="{FF2B5EF4-FFF2-40B4-BE49-F238E27FC236}">
                <a16:creationId xmlns:a16="http://schemas.microsoft.com/office/drawing/2014/main" id="{6A227B77-DC32-B804-5D4A-EBFFF5ECE746}"/>
              </a:ext>
            </a:extLst>
          </p:cNvPr>
          <p:cNvSpPr/>
          <p:nvPr/>
        </p:nvSpPr>
        <p:spPr>
          <a:xfrm>
            <a:off x="286871" y="123209"/>
            <a:ext cx="4008904" cy="412377"/>
          </a:xfrm>
          <a:prstGeom prst="round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四角形: 角を丸くする 20">
            <a:extLst>
              <a:ext uri="{FF2B5EF4-FFF2-40B4-BE49-F238E27FC236}">
                <a16:creationId xmlns:a16="http://schemas.microsoft.com/office/drawing/2014/main" id="{90DCEC9F-A7C8-60ED-6F72-5D517A9F9871}"/>
              </a:ext>
            </a:extLst>
          </p:cNvPr>
          <p:cNvSpPr/>
          <p:nvPr/>
        </p:nvSpPr>
        <p:spPr>
          <a:xfrm>
            <a:off x="286871" y="2521868"/>
            <a:ext cx="1599079" cy="412377"/>
          </a:xfrm>
          <a:prstGeom prst="round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四角形: 角を丸くする 21">
            <a:extLst>
              <a:ext uri="{FF2B5EF4-FFF2-40B4-BE49-F238E27FC236}">
                <a16:creationId xmlns:a16="http://schemas.microsoft.com/office/drawing/2014/main" id="{91A3038B-F0AD-D1A9-3AAD-277E09FA19D3}"/>
              </a:ext>
            </a:extLst>
          </p:cNvPr>
          <p:cNvSpPr/>
          <p:nvPr/>
        </p:nvSpPr>
        <p:spPr>
          <a:xfrm>
            <a:off x="358586" y="4393297"/>
            <a:ext cx="4108639" cy="412377"/>
          </a:xfrm>
          <a:prstGeom prst="round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6853493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6D46E45F-158A-4929-B19D-9269C37B79AD}"/>
              </a:ext>
            </a:extLst>
          </p:cNvPr>
          <p:cNvSpPr txBox="1"/>
          <p:nvPr/>
        </p:nvSpPr>
        <p:spPr>
          <a:xfrm>
            <a:off x="358589" y="641865"/>
            <a:ext cx="1344706" cy="369332"/>
          </a:xfrm>
          <a:prstGeom prst="rect">
            <a:avLst/>
          </a:prstGeom>
          <a:noFill/>
        </p:spPr>
        <p:txBody>
          <a:bodyPr wrap="square" rtlCol="0">
            <a:spAutoFit/>
          </a:bodyPr>
          <a:lstStyle/>
          <a:p>
            <a:r>
              <a:rPr kumimoji="1" lang="ja-JP" altLang="en-US" dirty="0"/>
              <a:t>問９</a:t>
            </a:r>
          </a:p>
        </p:txBody>
      </p:sp>
      <p:sp>
        <p:nvSpPr>
          <p:cNvPr id="4" name="テキスト ボックス 3">
            <a:extLst>
              <a:ext uri="{FF2B5EF4-FFF2-40B4-BE49-F238E27FC236}">
                <a16:creationId xmlns:a16="http://schemas.microsoft.com/office/drawing/2014/main" id="{E647BB6A-F561-B62E-478E-413138AB8195}"/>
              </a:ext>
            </a:extLst>
          </p:cNvPr>
          <p:cNvSpPr txBox="1"/>
          <p:nvPr/>
        </p:nvSpPr>
        <p:spPr>
          <a:xfrm>
            <a:off x="1030942" y="457200"/>
            <a:ext cx="10659034" cy="923330"/>
          </a:xfrm>
          <a:prstGeom prst="rect">
            <a:avLst/>
          </a:prstGeom>
          <a:noFill/>
        </p:spPr>
        <p:txBody>
          <a:bodyPr wrap="square">
            <a:spAutoFit/>
          </a:bodyPr>
          <a:lstStyle/>
          <a:p>
            <a:pPr algn="l" fontAlgn="t">
              <a:lnSpc>
                <a:spcPct val="150000"/>
              </a:lnSpc>
            </a:pPr>
            <a:r>
              <a:rPr lang="ja-JP" altLang="en-US" b="1" i="0" dirty="0">
                <a:solidFill>
                  <a:srgbClr val="434343"/>
                </a:solidFill>
                <a:effectLst/>
                <a:latin typeface="メイリオ" panose="020B0604030504040204" pitchFamily="50" charset="-128"/>
                <a:ea typeface="メイリオ" panose="020B0604030504040204" pitchFamily="50" charset="-128"/>
              </a:rPr>
              <a:t>次の文は、学童期の仲間関係についての記述である。適切な記述を○、不適切な記 述を</a:t>
            </a:r>
            <a:r>
              <a:rPr lang="en-US" altLang="ja-JP" b="1" i="0" dirty="0">
                <a:solidFill>
                  <a:srgbClr val="434343"/>
                </a:solidFill>
                <a:effectLst/>
                <a:latin typeface="メイリオ" panose="020B0604030504040204" pitchFamily="50" charset="-128"/>
                <a:ea typeface="メイリオ" panose="020B0604030504040204" pitchFamily="50" charset="-128"/>
              </a:rPr>
              <a:t>×</a:t>
            </a:r>
            <a:r>
              <a:rPr lang="ja-JP" altLang="en-US" b="1" i="0" dirty="0">
                <a:solidFill>
                  <a:srgbClr val="434343"/>
                </a:solidFill>
                <a:effectLst/>
                <a:latin typeface="メイリオ" panose="020B0604030504040204" pitchFamily="50" charset="-128"/>
                <a:ea typeface="メイリオ" panose="020B0604030504040204" pitchFamily="50" charset="-128"/>
              </a:rPr>
              <a:t>とした場合の正しい組み合わせを一つ選びなさい。</a:t>
            </a:r>
          </a:p>
        </p:txBody>
      </p:sp>
      <p:sp>
        <p:nvSpPr>
          <p:cNvPr id="6" name="テキスト ボックス 5">
            <a:extLst>
              <a:ext uri="{FF2B5EF4-FFF2-40B4-BE49-F238E27FC236}">
                <a16:creationId xmlns:a16="http://schemas.microsoft.com/office/drawing/2014/main" id="{4C082F1A-E326-8E95-156D-9F62E8ED9315}"/>
              </a:ext>
            </a:extLst>
          </p:cNvPr>
          <p:cNvSpPr txBox="1"/>
          <p:nvPr/>
        </p:nvSpPr>
        <p:spPr>
          <a:xfrm>
            <a:off x="1129552" y="1667888"/>
            <a:ext cx="10560424" cy="1754326"/>
          </a:xfrm>
          <a:prstGeom prst="rect">
            <a:avLst/>
          </a:prstGeom>
          <a:noFill/>
        </p:spPr>
        <p:txBody>
          <a:bodyPr wrap="square">
            <a:spAutoFit/>
          </a:bodyPr>
          <a:lstStyle/>
          <a:p>
            <a:pPr algn="l" fontAlgn="t">
              <a:lnSpc>
                <a:spcPct val="150000"/>
              </a:lnSpc>
            </a:pPr>
            <a:r>
              <a:rPr lang="en-US" altLang="ja-JP" b="0" i="0" dirty="0">
                <a:solidFill>
                  <a:srgbClr val="434343"/>
                </a:solidFill>
                <a:effectLst/>
                <a:latin typeface="メイリオ" panose="020B0604030504040204" pitchFamily="50" charset="-128"/>
                <a:ea typeface="メイリオ" panose="020B0604030504040204" pitchFamily="50" charset="-128"/>
              </a:rPr>
              <a:t>A.</a:t>
            </a:r>
            <a:r>
              <a:rPr lang="ja-JP" altLang="en-US" b="0" i="0" dirty="0">
                <a:solidFill>
                  <a:srgbClr val="434343"/>
                </a:solidFill>
                <a:effectLst/>
                <a:latin typeface="メイリオ" panose="020B0604030504040204" pitchFamily="50" charset="-128"/>
                <a:ea typeface="メイリオ" panose="020B0604030504040204" pitchFamily="50" charset="-128"/>
              </a:rPr>
              <a:t>仲間は、観察学習のモデルとして相互に影響を及ぼし合う存在である。</a:t>
            </a:r>
          </a:p>
          <a:p>
            <a:pPr algn="l" fontAlgn="t">
              <a:lnSpc>
                <a:spcPct val="150000"/>
              </a:lnSpc>
            </a:pPr>
            <a:r>
              <a:rPr lang="en-US" altLang="ja-JP" b="0" i="0" dirty="0">
                <a:solidFill>
                  <a:srgbClr val="434343"/>
                </a:solidFill>
                <a:effectLst/>
                <a:latin typeface="メイリオ" panose="020B0604030504040204" pitchFamily="50" charset="-128"/>
                <a:ea typeface="メイリオ" panose="020B0604030504040204" pitchFamily="50" charset="-128"/>
              </a:rPr>
              <a:t>B.</a:t>
            </a:r>
            <a:r>
              <a:rPr lang="ja-JP" altLang="en-US" b="0" i="0" dirty="0">
                <a:solidFill>
                  <a:srgbClr val="434343"/>
                </a:solidFill>
                <a:effectLst/>
                <a:latin typeface="メイリオ" panose="020B0604030504040204" pitchFamily="50" charset="-128"/>
                <a:ea typeface="メイリオ" panose="020B0604030504040204" pitchFamily="50" charset="-128"/>
              </a:rPr>
              <a:t>学童期の初めでは特に、学級内での役割分担が仲間形成の要因になりやすい。</a:t>
            </a:r>
          </a:p>
          <a:p>
            <a:pPr algn="l" fontAlgn="t">
              <a:lnSpc>
                <a:spcPct val="150000"/>
              </a:lnSpc>
            </a:pPr>
            <a:r>
              <a:rPr lang="en-US" altLang="ja-JP" b="0" i="0" dirty="0">
                <a:solidFill>
                  <a:srgbClr val="434343"/>
                </a:solidFill>
                <a:effectLst/>
                <a:latin typeface="メイリオ" panose="020B0604030504040204" pitchFamily="50" charset="-128"/>
                <a:ea typeface="メイリオ" panose="020B0604030504040204" pitchFamily="50" charset="-128"/>
              </a:rPr>
              <a:t>C.</a:t>
            </a:r>
            <a:r>
              <a:rPr lang="ja-JP" altLang="en-US" b="0" i="0" dirty="0">
                <a:solidFill>
                  <a:srgbClr val="434343"/>
                </a:solidFill>
                <a:effectLst/>
                <a:latin typeface="メイリオ" panose="020B0604030504040204" pitchFamily="50" charset="-128"/>
                <a:ea typeface="メイリオ" panose="020B0604030504040204" pitchFamily="50" charset="-128"/>
              </a:rPr>
              <a:t>学童期の初めには、閉鎖性の強いギャング・グループが生まれやすい。</a:t>
            </a:r>
          </a:p>
          <a:p>
            <a:pPr algn="l" fontAlgn="t">
              <a:lnSpc>
                <a:spcPct val="150000"/>
              </a:lnSpc>
            </a:pPr>
            <a:r>
              <a:rPr lang="en-US" altLang="ja-JP" b="0" i="0" dirty="0">
                <a:solidFill>
                  <a:srgbClr val="434343"/>
                </a:solidFill>
                <a:effectLst/>
                <a:latin typeface="メイリオ" panose="020B0604030504040204" pitchFamily="50" charset="-128"/>
                <a:ea typeface="メイリオ" panose="020B0604030504040204" pitchFamily="50" charset="-128"/>
              </a:rPr>
              <a:t>D.</a:t>
            </a:r>
            <a:r>
              <a:rPr lang="ja-JP" altLang="en-US" b="0" i="0" dirty="0">
                <a:solidFill>
                  <a:srgbClr val="434343"/>
                </a:solidFill>
                <a:effectLst/>
                <a:latin typeface="メイリオ" panose="020B0604030504040204" pitchFamily="50" charset="-128"/>
                <a:ea typeface="メイリオ" panose="020B0604030504040204" pitchFamily="50" charset="-128"/>
              </a:rPr>
              <a:t>学童期の終わり頃になると、興味・関心や価値観などの内面的な特性による結びつき が強くなる。</a:t>
            </a:r>
          </a:p>
        </p:txBody>
      </p:sp>
      <p:graphicFrame>
        <p:nvGraphicFramePr>
          <p:cNvPr id="7" name="表 6">
            <a:extLst>
              <a:ext uri="{FF2B5EF4-FFF2-40B4-BE49-F238E27FC236}">
                <a16:creationId xmlns:a16="http://schemas.microsoft.com/office/drawing/2014/main" id="{1E9666DB-CDB5-2375-0C74-F784B946B793}"/>
              </a:ext>
            </a:extLst>
          </p:cNvPr>
          <p:cNvGraphicFramePr>
            <a:graphicFrameLocks noGrp="1"/>
          </p:cNvGraphicFramePr>
          <p:nvPr>
            <p:extLst>
              <p:ext uri="{D42A27DB-BD31-4B8C-83A1-F6EECF244321}">
                <p14:modId xmlns:p14="http://schemas.microsoft.com/office/powerpoint/2010/main" val="1230039234"/>
              </p:ext>
            </p:extLst>
          </p:nvPr>
        </p:nvGraphicFramePr>
        <p:xfrm>
          <a:off x="2702859" y="4645914"/>
          <a:ext cx="3939990" cy="1524000"/>
        </p:xfrm>
        <a:graphic>
          <a:graphicData uri="http://schemas.openxmlformats.org/drawingml/2006/table">
            <a:tbl>
              <a:tblPr/>
              <a:tblGrid>
                <a:gridCol w="787998">
                  <a:extLst>
                    <a:ext uri="{9D8B030D-6E8A-4147-A177-3AD203B41FA5}">
                      <a16:colId xmlns:a16="http://schemas.microsoft.com/office/drawing/2014/main" val="947013160"/>
                    </a:ext>
                  </a:extLst>
                </a:gridCol>
                <a:gridCol w="787998">
                  <a:extLst>
                    <a:ext uri="{9D8B030D-6E8A-4147-A177-3AD203B41FA5}">
                      <a16:colId xmlns:a16="http://schemas.microsoft.com/office/drawing/2014/main" val="2593224000"/>
                    </a:ext>
                  </a:extLst>
                </a:gridCol>
                <a:gridCol w="787998">
                  <a:extLst>
                    <a:ext uri="{9D8B030D-6E8A-4147-A177-3AD203B41FA5}">
                      <a16:colId xmlns:a16="http://schemas.microsoft.com/office/drawing/2014/main" val="3067143645"/>
                    </a:ext>
                  </a:extLst>
                </a:gridCol>
                <a:gridCol w="787998">
                  <a:extLst>
                    <a:ext uri="{9D8B030D-6E8A-4147-A177-3AD203B41FA5}">
                      <a16:colId xmlns:a16="http://schemas.microsoft.com/office/drawing/2014/main" val="1037352763"/>
                    </a:ext>
                  </a:extLst>
                </a:gridCol>
                <a:gridCol w="787998">
                  <a:extLst>
                    <a:ext uri="{9D8B030D-6E8A-4147-A177-3AD203B41FA5}">
                      <a16:colId xmlns:a16="http://schemas.microsoft.com/office/drawing/2014/main" val="1528847623"/>
                    </a:ext>
                  </a:extLst>
                </a:gridCol>
              </a:tblGrid>
              <a:tr h="0">
                <a:tc>
                  <a:txBody>
                    <a:bodyPr/>
                    <a:lstStyle/>
                    <a:p>
                      <a:pPr algn="ctr" fontAlgn="t"/>
                      <a:r>
                        <a:rPr lang="en-US" altLang="ja-JP" b="0" i="0">
                          <a:effectLst/>
                        </a:rPr>
                        <a:t>1</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extLst>
                  <a:ext uri="{0D108BD9-81ED-4DB2-BD59-A6C34878D82A}">
                    <a16:rowId xmlns:a16="http://schemas.microsoft.com/office/drawing/2014/main" val="2207690405"/>
                  </a:ext>
                </a:extLst>
              </a:tr>
              <a:tr h="0">
                <a:tc>
                  <a:txBody>
                    <a:bodyPr/>
                    <a:lstStyle/>
                    <a:p>
                      <a:pPr algn="ctr" fontAlgn="t"/>
                      <a:r>
                        <a:rPr lang="en-US" altLang="ja-JP" b="0" i="0">
                          <a:effectLst/>
                        </a:rPr>
                        <a:t>2</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extLst>
                  <a:ext uri="{0D108BD9-81ED-4DB2-BD59-A6C34878D82A}">
                    <a16:rowId xmlns:a16="http://schemas.microsoft.com/office/drawing/2014/main" val="3993514492"/>
                  </a:ext>
                </a:extLst>
              </a:tr>
              <a:tr h="0">
                <a:tc>
                  <a:txBody>
                    <a:bodyPr/>
                    <a:lstStyle/>
                    <a:p>
                      <a:pPr algn="ctr" fontAlgn="t"/>
                      <a:r>
                        <a:rPr lang="en-US" altLang="ja-JP" b="0" i="0">
                          <a:effectLst/>
                        </a:rPr>
                        <a:t>3</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extLst>
                  <a:ext uri="{0D108BD9-81ED-4DB2-BD59-A6C34878D82A}">
                    <a16:rowId xmlns:a16="http://schemas.microsoft.com/office/drawing/2014/main" val="237435680"/>
                  </a:ext>
                </a:extLst>
              </a:tr>
              <a:tr h="0">
                <a:tc>
                  <a:txBody>
                    <a:bodyPr/>
                    <a:lstStyle/>
                    <a:p>
                      <a:pPr algn="ctr" fontAlgn="t"/>
                      <a:r>
                        <a:rPr lang="en-US" altLang="ja-JP" b="0" i="0">
                          <a:effectLst/>
                        </a:rPr>
                        <a:t>4</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extLst>
                  <a:ext uri="{0D108BD9-81ED-4DB2-BD59-A6C34878D82A}">
                    <a16:rowId xmlns:a16="http://schemas.microsoft.com/office/drawing/2014/main" val="3343311158"/>
                  </a:ext>
                </a:extLst>
              </a:tr>
              <a:tr h="0">
                <a:tc>
                  <a:txBody>
                    <a:bodyPr/>
                    <a:lstStyle/>
                    <a:p>
                      <a:pPr algn="ctr" fontAlgn="t"/>
                      <a:r>
                        <a:rPr lang="en-US" altLang="ja-JP" b="0" i="0">
                          <a:effectLst/>
                        </a:rPr>
                        <a:t>5</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ja-JP" altLang="en-US" i="0" dirty="0">
                          <a:effectLst/>
                        </a:rPr>
                        <a:t>○</a:t>
                      </a:r>
                    </a:p>
                  </a:txBody>
                  <a:tcPr marL="38100" marR="38100" marT="15240" marB="15240">
                    <a:lnL>
                      <a:noFill/>
                    </a:lnL>
                    <a:lnR>
                      <a:noFill/>
                    </a:lnR>
                    <a:lnT>
                      <a:noFill/>
                    </a:lnT>
                    <a:lnB>
                      <a:noFill/>
                    </a:lnB>
                  </a:tcPr>
                </a:tc>
                <a:extLst>
                  <a:ext uri="{0D108BD9-81ED-4DB2-BD59-A6C34878D82A}">
                    <a16:rowId xmlns:a16="http://schemas.microsoft.com/office/drawing/2014/main" val="242151569"/>
                  </a:ext>
                </a:extLst>
              </a:tr>
            </a:tbl>
          </a:graphicData>
        </a:graphic>
      </p:graphicFrame>
      <p:sp>
        <p:nvSpPr>
          <p:cNvPr id="8" name="Rectangle 1">
            <a:extLst>
              <a:ext uri="{FF2B5EF4-FFF2-40B4-BE49-F238E27FC236}">
                <a16:creationId xmlns:a16="http://schemas.microsoft.com/office/drawing/2014/main" id="{D2AFC39D-8961-1E53-5181-B7C966A17506}"/>
              </a:ext>
            </a:extLst>
          </p:cNvPr>
          <p:cNvSpPr>
            <a:spLocks noChangeArrowheads="1"/>
          </p:cNvSpPr>
          <p:nvPr/>
        </p:nvSpPr>
        <p:spPr bwMode="auto">
          <a:xfrm>
            <a:off x="2702859" y="4646708"/>
            <a:ext cx="256956" cy="43088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516792" tIns="0" rIns="0" bIns="0" numCol="1" anchor="t" anchorCtr="0" compatLnSpc="1">
            <a:prstTxWarp prst="textNoShape">
              <a:avLst/>
            </a:prstTxWarp>
            <a:spAutoFit/>
          </a:bodyPr>
          <a:lstStyle/>
          <a:p>
            <a:pPr marL="0" marR="0" lvl="0" indent="0" algn="ctr" defTabSz="914400" rtl="0" eaLnBrk="0" fontAlgn="t" latinLnBrk="0" hangingPunct="0">
              <a:lnSpc>
                <a:spcPct val="100000"/>
              </a:lnSpc>
              <a:spcBef>
                <a:spcPct val="0"/>
              </a:spcBef>
              <a:spcAft>
                <a:spcPct val="0"/>
              </a:spcAft>
              <a:buClrTx/>
              <a:buSzTx/>
              <a:buFontTx/>
              <a:buNone/>
              <a:tabLst/>
            </a:pPr>
            <a:br>
              <a:rPr kumimoji="0" lang="ja-JP" altLang="ja-JP" sz="1000" b="0" i="0" u="none" strike="noStrike" cap="none" normalizeH="0" baseline="0">
                <a:ln>
                  <a:noFill/>
                </a:ln>
                <a:solidFill>
                  <a:srgbClr val="197FBF"/>
                </a:solidFill>
                <a:effectLst/>
                <a:latin typeface="メイリオ" panose="020B0604030504040204" pitchFamily="50" charset="-128"/>
                <a:ea typeface="メイリオ" panose="020B0604030504040204" pitchFamily="50" charset="-128"/>
              </a:rPr>
            </a:b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9" name="テキスト ボックス 8">
            <a:extLst>
              <a:ext uri="{FF2B5EF4-FFF2-40B4-BE49-F238E27FC236}">
                <a16:creationId xmlns:a16="http://schemas.microsoft.com/office/drawing/2014/main" id="{69CA0D9F-DC63-9529-34B6-4E11BDFA4F3C}"/>
              </a:ext>
            </a:extLst>
          </p:cNvPr>
          <p:cNvSpPr txBox="1"/>
          <p:nvPr/>
        </p:nvSpPr>
        <p:spPr>
          <a:xfrm>
            <a:off x="1541929" y="4276979"/>
            <a:ext cx="6096000" cy="369332"/>
          </a:xfrm>
          <a:prstGeom prst="rect">
            <a:avLst/>
          </a:prstGeom>
          <a:noFill/>
        </p:spPr>
        <p:txBody>
          <a:bodyPr wrap="square">
            <a:spAutoFit/>
          </a:bodyPr>
          <a:lstStyle/>
          <a:p>
            <a:r>
              <a:rPr lang="ja-JP" altLang="en-US" b="0" i="0" dirty="0">
                <a:solidFill>
                  <a:srgbClr val="434343"/>
                </a:solidFill>
                <a:effectLst/>
                <a:latin typeface="メイリオ" panose="020B0604030504040204" pitchFamily="50" charset="-128"/>
                <a:ea typeface="メイリオ" panose="020B0604030504040204" pitchFamily="50" charset="-128"/>
              </a:rPr>
              <a:t>（組み合わせ）</a:t>
            </a:r>
            <a:endParaRPr lang="ja-JP" altLang="en-US" dirty="0"/>
          </a:p>
        </p:txBody>
      </p:sp>
      <p:graphicFrame>
        <p:nvGraphicFramePr>
          <p:cNvPr id="10" name="表 15">
            <a:extLst>
              <a:ext uri="{FF2B5EF4-FFF2-40B4-BE49-F238E27FC236}">
                <a16:creationId xmlns:a16="http://schemas.microsoft.com/office/drawing/2014/main" id="{5CACF7B0-DD2F-1D05-9417-BC999533EDDF}"/>
              </a:ext>
            </a:extLst>
          </p:cNvPr>
          <p:cNvGraphicFramePr>
            <a:graphicFrameLocks noGrp="1"/>
          </p:cNvGraphicFramePr>
          <p:nvPr>
            <p:extLst>
              <p:ext uri="{D42A27DB-BD31-4B8C-83A1-F6EECF244321}">
                <p14:modId xmlns:p14="http://schemas.microsoft.com/office/powerpoint/2010/main" val="178668943"/>
              </p:ext>
            </p:extLst>
          </p:nvPr>
        </p:nvGraphicFramePr>
        <p:xfrm>
          <a:off x="3457387" y="4263571"/>
          <a:ext cx="3517153" cy="370840"/>
        </p:xfrm>
        <a:graphic>
          <a:graphicData uri="http://schemas.openxmlformats.org/drawingml/2006/table">
            <a:tbl>
              <a:tblPr firstRow="1" bandRow="1">
                <a:tableStyleId>{5C22544A-7EE6-4342-B048-85BDC9FD1C3A}</a:tableStyleId>
              </a:tblPr>
              <a:tblGrid>
                <a:gridCol w="791884">
                  <a:extLst>
                    <a:ext uri="{9D8B030D-6E8A-4147-A177-3AD203B41FA5}">
                      <a16:colId xmlns:a16="http://schemas.microsoft.com/office/drawing/2014/main" val="3447802191"/>
                    </a:ext>
                  </a:extLst>
                </a:gridCol>
                <a:gridCol w="824753">
                  <a:extLst>
                    <a:ext uri="{9D8B030D-6E8A-4147-A177-3AD203B41FA5}">
                      <a16:colId xmlns:a16="http://schemas.microsoft.com/office/drawing/2014/main" val="3377755167"/>
                    </a:ext>
                  </a:extLst>
                </a:gridCol>
                <a:gridCol w="726141">
                  <a:extLst>
                    <a:ext uri="{9D8B030D-6E8A-4147-A177-3AD203B41FA5}">
                      <a16:colId xmlns:a16="http://schemas.microsoft.com/office/drawing/2014/main" val="2708487789"/>
                    </a:ext>
                  </a:extLst>
                </a:gridCol>
                <a:gridCol w="1174375">
                  <a:extLst>
                    <a:ext uri="{9D8B030D-6E8A-4147-A177-3AD203B41FA5}">
                      <a16:colId xmlns:a16="http://schemas.microsoft.com/office/drawing/2014/main" val="2167797490"/>
                    </a:ext>
                  </a:extLst>
                </a:gridCol>
              </a:tblGrid>
              <a:tr h="370840">
                <a:tc>
                  <a:txBody>
                    <a:bodyPr/>
                    <a:lstStyle/>
                    <a:p>
                      <a:r>
                        <a:rPr kumimoji="1" lang="en-US" altLang="ja-JP" b="0" dirty="0">
                          <a:solidFill>
                            <a:sysClr val="windowText" lastClr="000000"/>
                          </a:solidFill>
                        </a:rPr>
                        <a:t>A</a:t>
                      </a:r>
                      <a:endParaRPr kumimoji="1" lang="ja-JP" altLang="en-US" b="0" dirty="0">
                        <a:solidFill>
                          <a:sysClr val="windowText" lastClr="000000"/>
                        </a:solidFill>
                      </a:endParaRPr>
                    </a:p>
                  </a:txBody>
                  <a:tcPr>
                    <a:noFill/>
                  </a:tcPr>
                </a:tc>
                <a:tc>
                  <a:txBody>
                    <a:bodyPr/>
                    <a:lstStyle/>
                    <a:p>
                      <a:r>
                        <a:rPr kumimoji="1" lang="en-US" altLang="ja-JP" b="0" dirty="0">
                          <a:solidFill>
                            <a:sysClr val="windowText" lastClr="000000"/>
                          </a:solidFill>
                        </a:rPr>
                        <a:t>B</a:t>
                      </a:r>
                      <a:endParaRPr kumimoji="1" lang="ja-JP" altLang="en-US" b="0" dirty="0">
                        <a:solidFill>
                          <a:sysClr val="windowText" lastClr="000000"/>
                        </a:solidFill>
                      </a:endParaRPr>
                    </a:p>
                  </a:txBody>
                  <a:tcPr>
                    <a:noFill/>
                  </a:tcPr>
                </a:tc>
                <a:tc>
                  <a:txBody>
                    <a:bodyPr/>
                    <a:lstStyle/>
                    <a:p>
                      <a:r>
                        <a:rPr kumimoji="1" lang="en-US" altLang="ja-JP" b="0" dirty="0">
                          <a:solidFill>
                            <a:sysClr val="windowText" lastClr="000000"/>
                          </a:solidFill>
                        </a:rPr>
                        <a:t>C</a:t>
                      </a:r>
                      <a:endParaRPr kumimoji="1" lang="ja-JP" altLang="en-US" b="0" dirty="0">
                        <a:solidFill>
                          <a:sysClr val="windowText" lastClr="000000"/>
                        </a:solidFill>
                      </a:endParaRPr>
                    </a:p>
                  </a:txBody>
                  <a:tcPr>
                    <a:noFill/>
                  </a:tcPr>
                </a:tc>
                <a:tc>
                  <a:txBody>
                    <a:bodyPr/>
                    <a:lstStyle/>
                    <a:p>
                      <a:r>
                        <a:rPr kumimoji="1" lang="en-US" altLang="ja-JP" b="0" dirty="0">
                          <a:solidFill>
                            <a:sysClr val="windowText" lastClr="000000"/>
                          </a:solidFill>
                        </a:rPr>
                        <a:t>D</a:t>
                      </a:r>
                      <a:endParaRPr kumimoji="1" lang="ja-JP" altLang="en-US" b="0" dirty="0">
                        <a:solidFill>
                          <a:sysClr val="windowText" lastClr="000000"/>
                        </a:solidFill>
                      </a:endParaRPr>
                    </a:p>
                  </a:txBody>
                  <a:tcPr>
                    <a:noFill/>
                  </a:tcPr>
                </a:tc>
                <a:extLst>
                  <a:ext uri="{0D108BD9-81ED-4DB2-BD59-A6C34878D82A}">
                    <a16:rowId xmlns:a16="http://schemas.microsoft.com/office/drawing/2014/main" val="3097043930"/>
                  </a:ext>
                </a:extLst>
              </a:tr>
            </a:tbl>
          </a:graphicData>
        </a:graphic>
      </p:graphicFrame>
    </p:spTree>
    <p:extLst>
      <p:ext uri="{BB962C8B-B14F-4D97-AF65-F5344CB8AC3E}">
        <p14:creationId xmlns:p14="http://schemas.microsoft.com/office/powerpoint/2010/main" val="7229632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矢印: 五方向 1">
            <a:extLst>
              <a:ext uri="{FF2B5EF4-FFF2-40B4-BE49-F238E27FC236}">
                <a16:creationId xmlns:a16="http://schemas.microsoft.com/office/drawing/2014/main" id="{62671159-AB86-F881-9B0B-7B62B662E9D1}"/>
              </a:ext>
            </a:extLst>
          </p:cNvPr>
          <p:cNvSpPr/>
          <p:nvPr/>
        </p:nvSpPr>
        <p:spPr>
          <a:xfrm>
            <a:off x="313765" y="295835"/>
            <a:ext cx="959223" cy="412377"/>
          </a:xfrm>
          <a:prstGeom prst="homePlat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矢印: 五方向 2">
            <a:extLst>
              <a:ext uri="{FF2B5EF4-FFF2-40B4-BE49-F238E27FC236}">
                <a16:creationId xmlns:a16="http://schemas.microsoft.com/office/drawing/2014/main" id="{9AC19944-2B78-94B9-7FAB-AC0A705282F6}"/>
              </a:ext>
            </a:extLst>
          </p:cNvPr>
          <p:cNvSpPr/>
          <p:nvPr/>
        </p:nvSpPr>
        <p:spPr>
          <a:xfrm>
            <a:off x="313764" y="1004046"/>
            <a:ext cx="959223" cy="412377"/>
          </a:xfrm>
          <a:prstGeom prst="homePlat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AF523F4D-BE06-EFD4-9FC5-CBC141CE4A82}"/>
              </a:ext>
            </a:extLst>
          </p:cNvPr>
          <p:cNvSpPr txBox="1"/>
          <p:nvPr/>
        </p:nvSpPr>
        <p:spPr>
          <a:xfrm>
            <a:off x="385482" y="358588"/>
            <a:ext cx="708212" cy="369332"/>
          </a:xfrm>
          <a:prstGeom prst="rect">
            <a:avLst/>
          </a:prstGeom>
          <a:noFill/>
        </p:spPr>
        <p:txBody>
          <a:bodyPr wrap="square" rtlCol="0">
            <a:spAutoFit/>
          </a:bodyPr>
          <a:lstStyle/>
          <a:p>
            <a:r>
              <a:rPr kumimoji="1" lang="ja-JP" altLang="en-US" dirty="0"/>
              <a:t>回答</a:t>
            </a:r>
          </a:p>
        </p:txBody>
      </p:sp>
      <p:sp>
        <p:nvSpPr>
          <p:cNvPr id="5" name="テキスト ボックス 4">
            <a:extLst>
              <a:ext uri="{FF2B5EF4-FFF2-40B4-BE49-F238E27FC236}">
                <a16:creationId xmlns:a16="http://schemas.microsoft.com/office/drawing/2014/main" id="{2A3C66D9-2658-A13D-F7AD-BF7D01546723}"/>
              </a:ext>
            </a:extLst>
          </p:cNvPr>
          <p:cNvSpPr txBox="1"/>
          <p:nvPr/>
        </p:nvSpPr>
        <p:spPr>
          <a:xfrm>
            <a:off x="313764" y="1043461"/>
            <a:ext cx="708212" cy="369332"/>
          </a:xfrm>
          <a:prstGeom prst="rect">
            <a:avLst/>
          </a:prstGeom>
          <a:noFill/>
        </p:spPr>
        <p:txBody>
          <a:bodyPr wrap="square" rtlCol="0">
            <a:spAutoFit/>
          </a:bodyPr>
          <a:lstStyle/>
          <a:p>
            <a:r>
              <a:rPr kumimoji="1" lang="ja-JP" altLang="en-US" dirty="0"/>
              <a:t>解説</a:t>
            </a:r>
          </a:p>
        </p:txBody>
      </p:sp>
      <p:sp>
        <p:nvSpPr>
          <p:cNvPr id="7" name="テキスト ボックス 6">
            <a:extLst>
              <a:ext uri="{FF2B5EF4-FFF2-40B4-BE49-F238E27FC236}">
                <a16:creationId xmlns:a16="http://schemas.microsoft.com/office/drawing/2014/main" id="{D0E68CC8-C236-C5CF-F35F-33A5EB17B23F}"/>
              </a:ext>
            </a:extLst>
          </p:cNvPr>
          <p:cNvSpPr txBox="1"/>
          <p:nvPr/>
        </p:nvSpPr>
        <p:spPr>
          <a:xfrm>
            <a:off x="1577788" y="358588"/>
            <a:ext cx="6096000" cy="369332"/>
          </a:xfrm>
          <a:prstGeom prst="rect">
            <a:avLst/>
          </a:prstGeom>
          <a:noFill/>
        </p:spPr>
        <p:txBody>
          <a:bodyPr wrap="square">
            <a:spAutoFit/>
          </a:bodyPr>
          <a:lstStyle/>
          <a:p>
            <a:r>
              <a:rPr lang="en-US" altLang="ja-JP" b="0" i="0" dirty="0">
                <a:solidFill>
                  <a:srgbClr val="434343"/>
                </a:solidFill>
                <a:effectLst/>
                <a:latin typeface="メイリオ" panose="020B0604030504040204" pitchFamily="50" charset="-128"/>
                <a:ea typeface="メイリオ" panose="020B0604030504040204" pitchFamily="50" charset="-128"/>
              </a:rPr>
              <a:t>3</a:t>
            </a:r>
            <a:endParaRPr lang="ja-JP" altLang="en-US" dirty="0"/>
          </a:p>
        </p:txBody>
      </p:sp>
      <p:sp>
        <p:nvSpPr>
          <p:cNvPr id="9" name="テキスト ボックス 8">
            <a:extLst>
              <a:ext uri="{FF2B5EF4-FFF2-40B4-BE49-F238E27FC236}">
                <a16:creationId xmlns:a16="http://schemas.microsoft.com/office/drawing/2014/main" id="{195CE2BC-2553-0132-E23E-9F028C8EBBD5}"/>
              </a:ext>
            </a:extLst>
          </p:cNvPr>
          <p:cNvSpPr txBox="1"/>
          <p:nvPr/>
        </p:nvSpPr>
        <p:spPr>
          <a:xfrm>
            <a:off x="1353670" y="1043461"/>
            <a:ext cx="10739718" cy="2135200"/>
          </a:xfrm>
          <a:prstGeom prst="rect">
            <a:avLst/>
          </a:prstGeom>
          <a:noFill/>
        </p:spPr>
        <p:txBody>
          <a:bodyPr wrap="square">
            <a:spAutoFit/>
          </a:bodyPr>
          <a:lstStyle/>
          <a:p>
            <a:pPr>
              <a:lnSpc>
                <a:spcPct val="150000"/>
              </a:lnSpc>
            </a:pPr>
            <a:r>
              <a:rPr lang="en-US" altLang="ja-JP" b="0" i="0" dirty="0">
                <a:solidFill>
                  <a:srgbClr val="434343"/>
                </a:solidFill>
                <a:effectLst/>
                <a:latin typeface="メイリオ" panose="020B0604030504040204" pitchFamily="50" charset="-128"/>
                <a:ea typeface="メイリオ" panose="020B0604030504040204" pitchFamily="50" charset="-128"/>
              </a:rPr>
              <a:t>A</a:t>
            </a:r>
            <a:r>
              <a:rPr lang="ja-JP" altLang="en-US"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highlight>
                  <a:srgbClr val="FFFF00"/>
                </a:highlight>
                <a:latin typeface="メイリオ" panose="020B0604030504040204" pitchFamily="50" charset="-128"/>
                <a:ea typeface="メイリオ" panose="020B0604030504040204" pitchFamily="50" charset="-128"/>
              </a:rPr>
              <a:t>適切な記述</a:t>
            </a:r>
            <a:r>
              <a:rPr lang="ja-JP" altLang="en-US" b="0" i="0" dirty="0">
                <a:solidFill>
                  <a:srgbClr val="434343"/>
                </a:solidFill>
                <a:effectLst/>
                <a:latin typeface="メイリオ" panose="020B0604030504040204" pitchFamily="50" charset="-128"/>
                <a:ea typeface="メイリオ" panose="020B0604030504040204" pitchFamily="50" charset="-128"/>
              </a:rPr>
              <a:t>である。記述通りである。</a:t>
            </a:r>
            <a:br>
              <a:rPr lang="ja-JP" altLang="en-US" dirty="0"/>
            </a:br>
            <a:r>
              <a:rPr lang="en-US" altLang="ja-JP" b="0" i="0" dirty="0">
                <a:solidFill>
                  <a:srgbClr val="434343"/>
                </a:solidFill>
                <a:effectLst/>
                <a:latin typeface="メイリオ" panose="020B0604030504040204" pitchFamily="50" charset="-128"/>
                <a:ea typeface="メイリオ" panose="020B0604030504040204" pitchFamily="50" charset="-128"/>
              </a:rPr>
              <a:t>B</a:t>
            </a:r>
            <a:r>
              <a:rPr lang="ja-JP" altLang="en-US"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FF0000"/>
                </a:solidFill>
                <a:effectLst/>
                <a:latin typeface="メイリオ" panose="020B0604030504040204" pitchFamily="50" charset="-128"/>
                <a:ea typeface="メイリオ" panose="020B0604030504040204" pitchFamily="50" charset="-128"/>
              </a:rPr>
              <a:t>不適切な記述</a:t>
            </a:r>
            <a:r>
              <a:rPr lang="ja-JP" altLang="en-US" b="0" i="0" dirty="0">
                <a:solidFill>
                  <a:srgbClr val="434343"/>
                </a:solidFill>
                <a:effectLst/>
                <a:latin typeface="メイリオ" panose="020B0604030504040204" pitchFamily="50" charset="-128"/>
                <a:ea typeface="メイリオ" panose="020B0604030504040204" pitchFamily="50" charset="-128"/>
              </a:rPr>
              <a:t>である。学級内での役割分担が仲間形成の要因となるのは学童期中期から後期である。</a:t>
            </a:r>
            <a:br>
              <a:rPr lang="ja-JP" altLang="en-US" dirty="0"/>
            </a:br>
            <a:r>
              <a:rPr lang="en-US" altLang="ja-JP" b="0" i="0" dirty="0">
                <a:solidFill>
                  <a:srgbClr val="434343"/>
                </a:solidFill>
                <a:effectLst/>
                <a:latin typeface="メイリオ" panose="020B0604030504040204" pitchFamily="50" charset="-128"/>
                <a:ea typeface="メイリオ" panose="020B0604030504040204" pitchFamily="50" charset="-128"/>
              </a:rPr>
              <a:t>C</a:t>
            </a:r>
            <a:r>
              <a:rPr lang="ja-JP" altLang="en-US"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FF0000"/>
                </a:solidFill>
                <a:effectLst/>
                <a:latin typeface="メイリオ" panose="020B0604030504040204" pitchFamily="50" charset="-128"/>
                <a:ea typeface="メイリオ" panose="020B0604030504040204" pitchFamily="50" charset="-128"/>
              </a:rPr>
              <a:t>不適切な記述</a:t>
            </a:r>
            <a:r>
              <a:rPr lang="ja-JP" altLang="en-US" b="0" i="0" dirty="0">
                <a:solidFill>
                  <a:srgbClr val="434343"/>
                </a:solidFill>
                <a:effectLst/>
                <a:latin typeface="メイリオ" panose="020B0604030504040204" pitchFamily="50" charset="-128"/>
                <a:ea typeface="メイリオ" panose="020B0604030504040204" pitchFamily="50" charset="-128"/>
              </a:rPr>
              <a:t>である。ギャング・グループは学童期の始めではなく、中期から後期に生まれる。</a:t>
            </a:r>
            <a:br>
              <a:rPr lang="ja-JP" altLang="en-US" dirty="0"/>
            </a:br>
            <a:r>
              <a:rPr lang="en-US" altLang="ja-JP" b="0" i="0" dirty="0">
                <a:solidFill>
                  <a:srgbClr val="434343"/>
                </a:solidFill>
                <a:effectLst/>
                <a:latin typeface="メイリオ" panose="020B0604030504040204" pitchFamily="50" charset="-128"/>
                <a:ea typeface="メイリオ" panose="020B0604030504040204" pitchFamily="50" charset="-128"/>
              </a:rPr>
              <a:t>D</a:t>
            </a:r>
            <a:r>
              <a:rPr lang="ja-JP" altLang="en-US"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highlight>
                  <a:srgbClr val="FFFF00"/>
                </a:highlight>
                <a:latin typeface="メイリオ" panose="020B0604030504040204" pitchFamily="50" charset="-128"/>
                <a:ea typeface="メイリオ" panose="020B0604030504040204" pitchFamily="50" charset="-128"/>
              </a:rPr>
              <a:t>適切な記述</a:t>
            </a:r>
            <a:r>
              <a:rPr lang="ja-JP" altLang="en-US" b="0" i="0" dirty="0">
                <a:solidFill>
                  <a:srgbClr val="434343"/>
                </a:solidFill>
                <a:effectLst/>
                <a:latin typeface="メイリオ" panose="020B0604030504040204" pitchFamily="50" charset="-128"/>
                <a:ea typeface="メイリオ" panose="020B0604030504040204" pitchFamily="50" charset="-128"/>
              </a:rPr>
              <a:t>である。記述通りである。</a:t>
            </a:r>
            <a:br>
              <a:rPr lang="ja-JP" altLang="en-US" dirty="0"/>
            </a:br>
            <a:r>
              <a:rPr lang="ja-JP" altLang="en-US" b="0" i="0" dirty="0">
                <a:solidFill>
                  <a:srgbClr val="434343"/>
                </a:solidFill>
                <a:effectLst/>
                <a:latin typeface="メイリオ" panose="020B0604030504040204" pitchFamily="50" charset="-128"/>
                <a:ea typeface="メイリオ" panose="020B0604030504040204" pitchFamily="50" charset="-128"/>
              </a:rPr>
              <a:t>よって適切な組み合わせは３である。</a:t>
            </a:r>
            <a:endParaRPr lang="ja-JP" altLang="en-US" dirty="0"/>
          </a:p>
        </p:txBody>
      </p:sp>
    </p:spTree>
    <p:extLst>
      <p:ext uri="{BB962C8B-B14F-4D97-AF65-F5344CB8AC3E}">
        <p14:creationId xmlns:p14="http://schemas.microsoft.com/office/powerpoint/2010/main" val="1191052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吹き出し: 右矢印 1">
            <a:extLst>
              <a:ext uri="{FF2B5EF4-FFF2-40B4-BE49-F238E27FC236}">
                <a16:creationId xmlns:a16="http://schemas.microsoft.com/office/drawing/2014/main" id="{14E4B4F0-FDC1-8417-8D9D-69591F9E44C7}"/>
              </a:ext>
            </a:extLst>
          </p:cNvPr>
          <p:cNvSpPr/>
          <p:nvPr/>
        </p:nvSpPr>
        <p:spPr>
          <a:xfrm>
            <a:off x="484093" y="1255394"/>
            <a:ext cx="959223" cy="507831"/>
          </a:xfrm>
          <a:prstGeom prst="rightArrowCallou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44950AE1-A8E0-DA9F-F962-535FD4A365D6}"/>
              </a:ext>
            </a:extLst>
          </p:cNvPr>
          <p:cNvSpPr txBox="1"/>
          <p:nvPr/>
        </p:nvSpPr>
        <p:spPr>
          <a:xfrm>
            <a:off x="519951" y="1301560"/>
            <a:ext cx="459202" cy="461665"/>
          </a:xfrm>
          <a:prstGeom prst="rect">
            <a:avLst/>
          </a:prstGeom>
          <a:noFill/>
        </p:spPr>
        <p:txBody>
          <a:bodyPr wrap="square" rtlCol="0">
            <a:spAutoFit/>
          </a:bodyPr>
          <a:lstStyle/>
          <a:p>
            <a:r>
              <a:rPr kumimoji="1" lang="en-US" altLang="ja-JP" sz="2400" dirty="0"/>
              <a:t>×</a:t>
            </a:r>
            <a:endParaRPr kumimoji="1" lang="ja-JP" altLang="en-US" sz="2400" dirty="0"/>
          </a:p>
        </p:txBody>
      </p:sp>
      <p:sp>
        <p:nvSpPr>
          <p:cNvPr id="4" name="吹き出し: 右矢印 3">
            <a:extLst>
              <a:ext uri="{FF2B5EF4-FFF2-40B4-BE49-F238E27FC236}">
                <a16:creationId xmlns:a16="http://schemas.microsoft.com/office/drawing/2014/main" id="{4DB83A54-7B51-7C48-00A0-D737011DC028}"/>
              </a:ext>
            </a:extLst>
          </p:cNvPr>
          <p:cNvSpPr/>
          <p:nvPr/>
        </p:nvSpPr>
        <p:spPr>
          <a:xfrm>
            <a:off x="484093" y="404477"/>
            <a:ext cx="959223" cy="663388"/>
          </a:xfrm>
          <a:prstGeom prst="rightArrowCallou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A67E9DF0-F9A4-2960-9C06-88DA56E0B055}"/>
              </a:ext>
            </a:extLst>
          </p:cNvPr>
          <p:cNvSpPr txBox="1"/>
          <p:nvPr/>
        </p:nvSpPr>
        <p:spPr>
          <a:xfrm>
            <a:off x="555811" y="494831"/>
            <a:ext cx="475130" cy="461665"/>
          </a:xfrm>
          <a:prstGeom prst="rect">
            <a:avLst/>
          </a:prstGeom>
          <a:noFill/>
        </p:spPr>
        <p:txBody>
          <a:bodyPr wrap="square" rtlCol="0">
            <a:spAutoFit/>
          </a:bodyPr>
          <a:lstStyle/>
          <a:p>
            <a:r>
              <a:rPr lang="ja-JP" altLang="en-US" sz="2400" dirty="0"/>
              <a:t>〇</a:t>
            </a:r>
            <a:endParaRPr kumimoji="1" lang="ja-JP" altLang="en-US" sz="2400" dirty="0"/>
          </a:p>
        </p:txBody>
      </p:sp>
      <p:sp>
        <p:nvSpPr>
          <p:cNvPr id="6" name="吹き出し: 右矢印 5">
            <a:extLst>
              <a:ext uri="{FF2B5EF4-FFF2-40B4-BE49-F238E27FC236}">
                <a16:creationId xmlns:a16="http://schemas.microsoft.com/office/drawing/2014/main" id="{BDF7E978-FA43-C249-0918-6883106EA18D}"/>
              </a:ext>
            </a:extLst>
          </p:cNvPr>
          <p:cNvSpPr/>
          <p:nvPr/>
        </p:nvSpPr>
        <p:spPr>
          <a:xfrm>
            <a:off x="555811" y="2921169"/>
            <a:ext cx="959223" cy="507831"/>
          </a:xfrm>
          <a:prstGeom prst="rightArrowCallou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B3BE932E-77C6-5AE9-68B9-8AEE4673E67C}"/>
              </a:ext>
            </a:extLst>
          </p:cNvPr>
          <p:cNvSpPr txBox="1"/>
          <p:nvPr/>
        </p:nvSpPr>
        <p:spPr>
          <a:xfrm>
            <a:off x="591669" y="2967335"/>
            <a:ext cx="459202" cy="461665"/>
          </a:xfrm>
          <a:prstGeom prst="rect">
            <a:avLst/>
          </a:prstGeom>
          <a:noFill/>
        </p:spPr>
        <p:txBody>
          <a:bodyPr wrap="square" rtlCol="0">
            <a:spAutoFit/>
          </a:bodyPr>
          <a:lstStyle/>
          <a:p>
            <a:r>
              <a:rPr kumimoji="1" lang="en-US" altLang="ja-JP" sz="2400" dirty="0"/>
              <a:t>×</a:t>
            </a:r>
            <a:endParaRPr kumimoji="1" lang="ja-JP" altLang="en-US" sz="2400" dirty="0"/>
          </a:p>
        </p:txBody>
      </p:sp>
      <p:sp>
        <p:nvSpPr>
          <p:cNvPr id="8" name="吹き出し: 右矢印 7">
            <a:extLst>
              <a:ext uri="{FF2B5EF4-FFF2-40B4-BE49-F238E27FC236}">
                <a16:creationId xmlns:a16="http://schemas.microsoft.com/office/drawing/2014/main" id="{6154EF73-F237-9DC9-6387-6F625B3B9478}"/>
              </a:ext>
            </a:extLst>
          </p:cNvPr>
          <p:cNvSpPr/>
          <p:nvPr/>
        </p:nvSpPr>
        <p:spPr>
          <a:xfrm>
            <a:off x="555811" y="4512834"/>
            <a:ext cx="959223" cy="663388"/>
          </a:xfrm>
          <a:prstGeom prst="rightArrowCallou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9829CC3A-5058-2FBB-4FBB-F5FDA02ACC62}"/>
              </a:ext>
            </a:extLst>
          </p:cNvPr>
          <p:cNvSpPr txBox="1"/>
          <p:nvPr/>
        </p:nvSpPr>
        <p:spPr>
          <a:xfrm>
            <a:off x="627529" y="4603188"/>
            <a:ext cx="475130" cy="461665"/>
          </a:xfrm>
          <a:prstGeom prst="rect">
            <a:avLst/>
          </a:prstGeom>
          <a:noFill/>
        </p:spPr>
        <p:txBody>
          <a:bodyPr wrap="square" rtlCol="0">
            <a:spAutoFit/>
          </a:bodyPr>
          <a:lstStyle/>
          <a:p>
            <a:r>
              <a:rPr lang="ja-JP" altLang="en-US" sz="2400" dirty="0"/>
              <a:t>〇</a:t>
            </a:r>
            <a:endParaRPr kumimoji="1" lang="ja-JP" altLang="en-US" sz="2400" dirty="0"/>
          </a:p>
        </p:txBody>
      </p:sp>
      <p:sp>
        <p:nvSpPr>
          <p:cNvPr id="10" name="テキスト ボックス 9">
            <a:extLst>
              <a:ext uri="{FF2B5EF4-FFF2-40B4-BE49-F238E27FC236}">
                <a16:creationId xmlns:a16="http://schemas.microsoft.com/office/drawing/2014/main" id="{34F6647B-CC41-E6EB-B561-183C7F29F2D1}"/>
              </a:ext>
            </a:extLst>
          </p:cNvPr>
          <p:cNvSpPr txBox="1"/>
          <p:nvPr/>
        </p:nvSpPr>
        <p:spPr>
          <a:xfrm>
            <a:off x="1631576" y="358928"/>
            <a:ext cx="10560424" cy="4662815"/>
          </a:xfrm>
          <a:prstGeom prst="rect">
            <a:avLst/>
          </a:prstGeom>
          <a:noFill/>
        </p:spPr>
        <p:txBody>
          <a:bodyPr wrap="square">
            <a:spAutoFit/>
          </a:bodyPr>
          <a:lstStyle/>
          <a:p>
            <a:pPr algn="l" fontAlgn="t">
              <a:lnSpc>
                <a:spcPct val="150000"/>
              </a:lnSpc>
            </a:pPr>
            <a:r>
              <a:rPr lang="en-US" altLang="ja-JP" b="0" i="0" dirty="0">
                <a:solidFill>
                  <a:srgbClr val="434343"/>
                </a:solidFill>
                <a:effectLst/>
                <a:latin typeface="HG丸ｺﾞｼｯｸM-PRO" panose="020F0600000000000000" pitchFamily="50" charset="-128"/>
                <a:ea typeface="HG丸ｺﾞｼｯｸM-PRO" panose="020F0600000000000000" pitchFamily="50" charset="-128"/>
              </a:rPr>
              <a:t>A.</a:t>
            </a: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仲間は、観察学習のモデルとして相互に影響を及ぼし合う存在である。</a:t>
            </a:r>
            <a:endParaRPr lang="en-US" altLang="ja-JP" b="0" i="0" dirty="0">
              <a:solidFill>
                <a:srgbClr val="434343"/>
              </a:solidFill>
              <a:effectLst/>
              <a:latin typeface="HG丸ｺﾞｼｯｸM-PRO" panose="020F0600000000000000" pitchFamily="50" charset="-128"/>
              <a:ea typeface="HG丸ｺﾞｼｯｸM-PRO" panose="020F0600000000000000" pitchFamily="50" charset="-128"/>
            </a:endParaRPr>
          </a:p>
          <a:p>
            <a:pPr algn="l" fontAlgn="t">
              <a:lnSpc>
                <a:spcPct val="150000"/>
              </a:lnSpc>
            </a:pPr>
            <a:endParaRPr lang="ja-JP" altLang="en-US" b="0" i="0" dirty="0">
              <a:solidFill>
                <a:srgbClr val="434343"/>
              </a:solidFill>
              <a:effectLst/>
              <a:latin typeface="HG丸ｺﾞｼｯｸM-PRO" panose="020F0600000000000000" pitchFamily="50" charset="-128"/>
              <a:ea typeface="HG丸ｺﾞｼｯｸM-PRO" panose="020F0600000000000000" pitchFamily="50" charset="-128"/>
            </a:endParaRPr>
          </a:p>
          <a:p>
            <a:pPr algn="l" fontAlgn="t">
              <a:lnSpc>
                <a:spcPct val="150000"/>
              </a:lnSpc>
            </a:pPr>
            <a:r>
              <a:rPr lang="en-US" altLang="ja-JP" b="0" i="0" dirty="0">
                <a:solidFill>
                  <a:srgbClr val="434343"/>
                </a:solidFill>
                <a:effectLst/>
                <a:latin typeface="HG丸ｺﾞｼｯｸM-PRO" panose="020F0600000000000000" pitchFamily="50" charset="-128"/>
                <a:ea typeface="HG丸ｺﾞｼｯｸM-PRO" panose="020F0600000000000000" pitchFamily="50" charset="-128"/>
              </a:rPr>
              <a:t>B.</a:t>
            </a: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学童期の初めでは特に、学級内での役割分担が仲間形成の要因になりやすい。</a:t>
            </a:r>
            <a:endParaRPr lang="en-US" altLang="ja-JP" b="0" i="0" dirty="0">
              <a:solidFill>
                <a:srgbClr val="434343"/>
              </a:solidFill>
              <a:effectLst/>
              <a:latin typeface="HG丸ｺﾞｼｯｸM-PRO" panose="020F0600000000000000" pitchFamily="50" charset="-128"/>
              <a:ea typeface="HG丸ｺﾞｼｯｸM-PRO" panose="020F0600000000000000" pitchFamily="50" charset="-128"/>
            </a:endParaRPr>
          </a:p>
          <a:p>
            <a:pPr algn="l" fontAlgn="t">
              <a:lnSpc>
                <a:spcPct val="150000"/>
              </a:lnSpc>
            </a:pPr>
            <a:endParaRPr lang="en-US" altLang="ja-JP" b="0" i="0" dirty="0">
              <a:solidFill>
                <a:srgbClr val="434343"/>
              </a:solidFill>
              <a:effectLst/>
              <a:latin typeface="HG丸ｺﾞｼｯｸM-PRO" panose="020F0600000000000000" pitchFamily="50" charset="-128"/>
              <a:ea typeface="HG丸ｺﾞｼｯｸM-PRO" panose="020F0600000000000000" pitchFamily="50" charset="-128"/>
            </a:endParaRPr>
          </a:p>
          <a:p>
            <a:pPr algn="l" fontAlgn="t">
              <a:lnSpc>
                <a:spcPct val="150000"/>
              </a:lnSpc>
            </a:pPr>
            <a:endParaRPr lang="en-US" altLang="ja-JP" dirty="0">
              <a:solidFill>
                <a:srgbClr val="434343"/>
              </a:solidFill>
              <a:latin typeface="HG丸ｺﾞｼｯｸM-PRO" panose="020F0600000000000000" pitchFamily="50" charset="-128"/>
              <a:ea typeface="HG丸ｺﾞｼｯｸM-PRO" panose="020F0600000000000000" pitchFamily="50" charset="-128"/>
            </a:endParaRPr>
          </a:p>
          <a:p>
            <a:pPr algn="l" fontAlgn="t">
              <a:lnSpc>
                <a:spcPct val="150000"/>
              </a:lnSpc>
            </a:pPr>
            <a:endParaRPr lang="ja-JP" altLang="en-US" b="0" i="0" dirty="0">
              <a:solidFill>
                <a:srgbClr val="434343"/>
              </a:solidFill>
              <a:effectLst/>
              <a:latin typeface="HG丸ｺﾞｼｯｸM-PRO" panose="020F0600000000000000" pitchFamily="50" charset="-128"/>
              <a:ea typeface="HG丸ｺﾞｼｯｸM-PRO" panose="020F0600000000000000" pitchFamily="50" charset="-128"/>
            </a:endParaRPr>
          </a:p>
          <a:p>
            <a:pPr algn="l" fontAlgn="t">
              <a:lnSpc>
                <a:spcPct val="150000"/>
              </a:lnSpc>
            </a:pPr>
            <a:r>
              <a:rPr lang="en-US" altLang="ja-JP" b="0" i="0" dirty="0">
                <a:solidFill>
                  <a:srgbClr val="434343"/>
                </a:solidFill>
                <a:effectLst/>
                <a:latin typeface="HG丸ｺﾞｼｯｸM-PRO" panose="020F0600000000000000" pitchFamily="50" charset="-128"/>
                <a:ea typeface="HG丸ｺﾞｼｯｸM-PRO" panose="020F0600000000000000" pitchFamily="50" charset="-128"/>
              </a:rPr>
              <a:t>C.</a:t>
            </a: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学童期の初めには、閉鎖性の強いギャング・グループが生まれやすい。</a:t>
            </a:r>
            <a:endParaRPr lang="en-US" altLang="ja-JP" b="0" i="0" dirty="0">
              <a:solidFill>
                <a:srgbClr val="434343"/>
              </a:solidFill>
              <a:effectLst/>
              <a:latin typeface="HG丸ｺﾞｼｯｸM-PRO" panose="020F0600000000000000" pitchFamily="50" charset="-128"/>
              <a:ea typeface="HG丸ｺﾞｼｯｸM-PRO" panose="020F0600000000000000" pitchFamily="50" charset="-128"/>
            </a:endParaRPr>
          </a:p>
          <a:p>
            <a:pPr algn="l" fontAlgn="t">
              <a:lnSpc>
                <a:spcPct val="150000"/>
              </a:lnSpc>
            </a:pPr>
            <a:endParaRPr lang="en-US" altLang="ja-JP" b="0" i="0" dirty="0">
              <a:solidFill>
                <a:srgbClr val="434343"/>
              </a:solidFill>
              <a:effectLst/>
              <a:latin typeface="HG丸ｺﾞｼｯｸM-PRO" panose="020F0600000000000000" pitchFamily="50" charset="-128"/>
              <a:ea typeface="HG丸ｺﾞｼｯｸM-PRO" panose="020F0600000000000000" pitchFamily="50" charset="-128"/>
            </a:endParaRPr>
          </a:p>
          <a:p>
            <a:pPr algn="l" fontAlgn="t">
              <a:lnSpc>
                <a:spcPct val="150000"/>
              </a:lnSpc>
            </a:pPr>
            <a:endParaRPr lang="en-US" altLang="ja-JP" dirty="0">
              <a:solidFill>
                <a:srgbClr val="434343"/>
              </a:solidFill>
              <a:latin typeface="HG丸ｺﾞｼｯｸM-PRO" panose="020F0600000000000000" pitchFamily="50" charset="-128"/>
              <a:ea typeface="HG丸ｺﾞｼｯｸM-PRO" panose="020F0600000000000000" pitchFamily="50" charset="-128"/>
            </a:endParaRPr>
          </a:p>
          <a:p>
            <a:pPr algn="l" fontAlgn="t">
              <a:lnSpc>
                <a:spcPct val="150000"/>
              </a:lnSpc>
            </a:pPr>
            <a:endParaRPr lang="ja-JP" altLang="en-US" b="0" i="0" dirty="0">
              <a:solidFill>
                <a:srgbClr val="434343"/>
              </a:solidFill>
              <a:effectLst/>
              <a:latin typeface="HG丸ｺﾞｼｯｸM-PRO" panose="020F0600000000000000" pitchFamily="50" charset="-128"/>
              <a:ea typeface="HG丸ｺﾞｼｯｸM-PRO" panose="020F0600000000000000" pitchFamily="50" charset="-128"/>
            </a:endParaRPr>
          </a:p>
          <a:p>
            <a:pPr algn="l" fontAlgn="t">
              <a:lnSpc>
                <a:spcPct val="150000"/>
              </a:lnSpc>
            </a:pPr>
            <a:r>
              <a:rPr lang="en-US" altLang="ja-JP" b="0" i="0" dirty="0">
                <a:solidFill>
                  <a:srgbClr val="434343"/>
                </a:solidFill>
                <a:effectLst/>
                <a:latin typeface="HG丸ｺﾞｼｯｸM-PRO" panose="020F0600000000000000" pitchFamily="50" charset="-128"/>
                <a:ea typeface="HG丸ｺﾞｼｯｸM-PRO" panose="020F0600000000000000" pitchFamily="50" charset="-128"/>
              </a:rPr>
              <a:t>D.</a:t>
            </a: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学童期の終わり頃になると、興味・関心や価値観などの内面的な特性による結びつき が強くなる。</a:t>
            </a:r>
          </a:p>
        </p:txBody>
      </p:sp>
      <p:sp>
        <p:nvSpPr>
          <p:cNvPr id="12" name="テキスト ボックス 11">
            <a:extLst>
              <a:ext uri="{FF2B5EF4-FFF2-40B4-BE49-F238E27FC236}">
                <a16:creationId xmlns:a16="http://schemas.microsoft.com/office/drawing/2014/main" id="{5C46DC7F-6A69-13D9-47C1-96A11BEDB14F}"/>
              </a:ext>
            </a:extLst>
          </p:cNvPr>
          <p:cNvSpPr txBox="1"/>
          <p:nvPr/>
        </p:nvSpPr>
        <p:spPr>
          <a:xfrm>
            <a:off x="1703294" y="2044005"/>
            <a:ext cx="9063318" cy="646331"/>
          </a:xfrm>
          <a:prstGeom prst="rect">
            <a:avLst/>
          </a:prstGeom>
          <a:noFill/>
        </p:spPr>
        <p:txBody>
          <a:bodyPr wrap="square">
            <a:spAutoFit/>
          </a:bodyPr>
          <a:lstStyle/>
          <a:p>
            <a:r>
              <a:rPr lang="ja-JP" altLang="en-US" b="0" i="0" dirty="0">
                <a:solidFill>
                  <a:srgbClr val="434343"/>
                </a:solidFill>
                <a:effectLst/>
                <a:highlight>
                  <a:srgbClr val="FFFF00"/>
                </a:highlight>
                <a:latin typeface="HG丸ｺﾞｼｯｸM-PRO" panose="020F0600000000000000" pitchFamily="50" charset="-128"/>
                <a:ea typeface="HG丸ｺﾞｼｯｸM-PRO" panose="020F0600000000000000" pitchFamily="50" charset="-128"/>
              </a:rPr>
              <a:t>学級内での役割分担が仲間形成の要因となるのは学童期中期から後期である。</a:t>
            </a:r>
            <a:br>
              <a:rPr lang="ja-JP" altLang="en-US" dirty="0">
                <a:highlight>
                  <a:srgbClr val="FFFF00"/>
                </a:highlight>
                <a:latin typeface="HG丸ｺﾞｼｯｸM-PRO" panose="020F0600000000000000" pitchFamily="50" charset="-128"/>
                <a:ea typeface="HG丸ｺﾞｼｯｸM-PRO" panose="020F0600000000000000" pitchFamily="50" charset="-128"/>
              </a:rPr>
            </a:br>
            <a:endParaRPr lang="ja-JP" altLang="en-US" dirty="0">
              <a:highlight>
                <a:srgbClr val="FFFF00"/>
              </a:highlight>
              <a:latin typeface="HG丸ｺﾞｼｯｸM-PRO" panose="020F0600000000000000" pitchFamily="50" charset="-128"/>
              <a:ea typeface="HG丸ｺﾞｼｯｸM-PRO" panose="020F0600000000000000" pitchFamily="50" charset="-128"/>
            </a:endParaRPr>
          </a:p>
        </p:txBody>
      </p:sp>
      <p:sp>
        <p:nvSpPr>
          <p:cNvPr id="14" name="テキスト ボックス 13">
            <a:extLst>
              <a:ext uri="{FF2B5EF4-FFF2-40B4-BE49-F238E27FC236}">
                <a16:creationId xmlns:a16="http://schemas.microsoft.com/office/drawing/2014/main" id="{A26682D8-B5B7-EB88-A8DD-75C33EB11B7D}"/>
              </a:ext>
            </a:extLst>
          </p:cNvPr>
          <p:cNvSpPr txBox="1"/>
          <p:nvPr/>
        </p:nvSpPr>
        <p:spPr>
          <a:xfrm>
            <a:off x="1703294" y="3679858"/>
            <a:ext cx="8740588" cy="646331"/>
          </a:xfrm>
          <a:prstGeom prst="rect">
            <a:avLst/>
          </a:prstGeom>
          <a:noFill/>
        </p:spPr>
        <p:txBody>
          <a:bodyPr wrap="square">
            <a:spAutoFit/>
          </a:bodyPr>
          <a:lstStyle/>
          <a:p>
            <a:r>
              <a:rPr lang="ja-JP" altLang="en-US" b="0" i="0" dirty="0">
                <a:solidFill>
                  <a:srgbClr val="434343"/>
                </a:solidFill>
                <a:effectLst/>
                <a:highlight>
                  <a:srgbClr val="FFFF00"/>
                </a:highlight>
                <a:latin typeface="HG丸ｺﾞｼｯｸM-PRO" panose="020F0600000000000000" pitchFamily="50" charset="-128"/>
                <a:ea typeface="HG丸ｺﾞｼｯｸM-PRO" panose="020F0600000000000000" pitchFamily="50" charset="-128"/>
              </a:rPr>
              <a:t>ギャング・グループは学童期の始めではなく、中期から後期に生まれる。</a:t>
            </a:r>
            <a:br>
              <a:rPr lang="ja-JP" altLang="en-US" dirty="0">
                <a:highlight>
                  <a:srgbClr val="FFFF00"/>
                </a:highlight>
                <a:latin typeface="HG丸ｺﾞｼｯｸM-PRO" panose="020F0600000000000000" pitchFamily="50" charset="-128"/>
                <a:ea typeface="HG丸ｺﾞｼｯｸM-PRO" panose="020F0600000000000000" pitchFamily="50" charset="-128"/>
              </a:rPr>
            </a:br>
            <a:endParaRPr lang="ja-JP" altLang="en-US" dirty="0">
              <a:highlight>
                <a:srgbClr val="FFFF00"/>
              </a:highlight>
              <a:latin typeface="HG丸ｺﾞｼｯｸM-PRO" panose="020F0600000000000000" pitchFamily="50" charset="-128"/>
              <a:ea typeface="HG丸ｺﾞｼｯｸM-PRO" panose="020F0600000000000000" pitchFamily="50" charset="-128"/>
            </a:endParaRPr>
          </a:p>
        </p:txBody>
      </p:sp>
      <p:sp>
        <p:nvSpPr>
          <p:cNvPr id="15" name="四角形: 角を丸くする 14">
            <a:extLst>
              <a:ext uri="{FF2B5EF4-FFF2-40B4-BE49-F238E27FC236}">
                <a16:creationId xmlns:a16="http://schemas.microsoft.com/office/drawing/2014/main" id="{073A2CCC-C6FC-AC25-25E8-AE93A0821978}"/>
              </a:ext>
            </a:extLst>
          </p:cNvPr>
          <p:cNvSpPr/>
          <p:nvPr/>
        </p:nvSpPr>
        <p:spPr>
          <a:xfrm>
            <a:off x="1631576" y="1923434"/>
            <a:ext cx="8529920" cy="550824"/>
          </a:xfrm>
          <a:prstGeom prst="roundRect">
            <a:avLst/>
          </a:prstGeom>
          <a:no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四角形: 角を丸くする 15">
            <a:extLst>
              <a:ext uri="{FF2B5EF4-FFF2-40B4-BE49-F238E27FC236}">
                <a16:creationId xmlns:a16="http://schemas.microsoft.com/office/drawing/2014/main" id="{E488BAC0-AAFE-30C1-C220-1F949082635C}"/>
              </a:ext>
            </a:extLst>
          </p:cNvPr>
          <p:cNvSpPr/>
          <p:nvPr/>
        </p:nvSpPr>
        <p:spPr>
          <a:xfrm>
            <a:off x="1703294" y="3612776"/>
            <a:ext cx="7799294" cy="565105"/>
          </a:xfrm>
          <a:prstGeom prst="roundRect">
            <a:avLst/>
          </a:prstGeom>
          <a:no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1842094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6D46E45F-158A-4929-B19D-9269C37B79AD}"/>
              </a:ext>
            </a:extLst>
          </p:cNvPr>
          <p:cNvSpPr txBox="1"/>
          <p:nvPr/>
        </p:nvSpPr>
        <p:spPr>
          <a:xfrm>
            <a:off x="295835" y="457200"/>
            <a:ext cx="1344706" cy="369332"/>
          </a:xfrm>
          <a:prstGeom prst="rect">
            <a:avLst/>
          </a:prstGeom>
          <a:noFill/>
        </p:spPr>
        <p:txBody>
          <a:bodyPr wrap="square" rtlCol="0">
            <a:spAutoFit/>
          </a:bodyPr>
          <a:lstStyle/>
          <a:p>
            <a:r>
              <a:rPr kumimoji="1" lang="ja-JP" altLang="en-US" dirty="0"/>
              <a:t>問１０</a:t>
            </a:r>
          </a:p>
        </p:txBody>
      </p:sp>
      <p:sp>
        <p:nvSpPr>
          <p:cNvPr id="4" name="テキスト ボックス 3">
            <a:extLst>
              <a:ext uri="{FF2B5EF4-FFF2-40B4-BE49-F238E27FC236}">
                <a16:creationId xmlns:a16="http://schemas.microsoft.com/office/drawing/2014/main" id="{FDF7D30F-F6B1-81CD-ED6E-81CD4F416950}"/>
              </a:ext>
            </a:extLst>
          </p:cNvPr>
          <p:cNvSpPr txBox="1"/>
          <p:nvPr/>
        </p:nvSpPr>
        <p:spPr>
          <a:xfrm>
            <a:off x="1299883" y="457200"/>
            <a:ext cx="10273552" cy="923330"/>
          </a:xfrm>
          <a:prstGeom prst="rect">
            <a:avLst/>
          </a:prstGeom>
          <a:noFill/>
        </p:spPr>
        <p:txBody>
          <a:bodyPr wrap="square">
            <a:spAutoFit/>
          </a:bodyPr>
          <a:lstStyle/>
          <a:p>
            <a:pPr algn="l" fontAlgn="t">
              <a:lnSpc>
                <a:spcPct val="150000"/>
              </a:lnSpc>
            </a:pPr>
            <a:r>
              <a:rPr lang="ja-JP" altLang="en-US" b="1" i="0" dirty="0">
                <a:solidFill>
                  <a:srgbClr val="434343"/>
                </a:solidFill>
                <a:effectLst/>
                <a:latin typeface="メイリオ" panose="020B0604030504040204" pitchFamily="50" charset="-128"/>
                <a:ea typeface="メイリオ" panose="020B0604030504040204" pitchFamily="50" charset="-128"/>
              </a:rPr>
              <a:t>次の文は、乳児の生理的反応についての記述である。適切な記述を○、不適切な 記述を</a:t>
            </a:r>
            <a:r>
              <a:rPr lang="en-US" altLang="ja-JP" b="1" i="0" dirty="0">
                <a:solidFill>
                  <a:srgbClr val="434343"/>
                </a:solidFill>
                <a:effectLst/>
                <a:latin typeface="メイリオ" panose="020B0604030504040204" pitchFamily="50" charset="-128"/>
                <a:ea typeface="メイリオ" panose="020B0604030504040204" pitchFamily="50" charset="-128"/>
              </a:rPr>
              <a:t>×</a:t>
            </a:r>
            <a:r>
              <a:rPr lang="ja-JP" altLang="en-US" b="1" i="0" dirty="0">
                <a:solidFill>
                  <a:srgbClr val="434343"/>
                </a:solidFill>
                <a:effectLst/>
                <a:latin typeface="メイリオ" panose="020B0604030504040204" pitchFamily="50" charset="-128"/>
                <a:ea typeface="メイリオ" panose="020B0604030504040204" pitchFamily="50" charset="-128"/>
              </a:rPr>
              <a:t>とした場合の正しい組み合わせを一つ選びなさい。</a:t>
            </a:r>
          </a:p>
        </p:txBody>
      </p:sp>
      <p:sp>
        <p:nvSpPr>
          <p:cNvPr id="6" name="テキスト ボックス 5">
            <a:extLst>
              <a:ext uri="{FF2B5EF4-FFF2-40B4-BE49-F238E27FC236}">
                <a16:creationId xmlns:a16="http://schemas.microsoft.com/office/drawing/2014/main" id="{0517B893-3B0F-559A-F034-EF37D26C6E08}"/>
              </a:ext>
            </a:extLst>
          </p:cNvPr>
          <p:cNvSpPr txBox="1"/>
          <p:nvPr/>
        </p:nvSpPr>
        <p:spPr>
          <a:xfrm>
            <a:off x="1299883" y="1763850"/>
            <a:ext cx="9986682" cy="1754326"/>
          </a:xfrm>
          <a:prstGeom prst="rect">
            <a:avLst/>
          </a:prstGeom>
          <a:noFill/>
        </p:spPr>
        <p:txBody>
          <a:bodyPr wrap="square">
            <a:spAutoFit/>
          </a:bodyPr>
          <a:lstStyle/>
          <a:p>
            <a:pPr algn="l" fontAlgn="t">
              <a:lnSpc>
                <a:spcPct val="150000"/>
              </a:lnSpc>
            </a:pPr>
            <a:r>
              <a:rPr lang="en-US" altLang="ja-JP" b="0" i="0" dirty="0">
                <a:solidFill>
                  <a:srgbClr val="434343"/>
                </a:solidFill>
                <a:effectLst/>
                <a:latin typeface="メイリオ" panose="020B0604030504040204" pitchFamily="50" charset="-128"/>
                <a:ea typeface="メイリオ" panose="020B0604030504040204" pitchFamily="50" charset="-128"/>
              </a:rPr>
              <a:t>A.</a:t>
            </a:r>
            <a:r>
              <a:rPr lang="ja-JP" altLang="en-US" b="0" i="0" dirty="0">
                <a:solidFill>
                  <a:srgbClr val="434343"/>
                </a:solidFill>
                <a:effectLst/>
                <a:latin typeface="メイリオ" panose="020B0604030504040204" pitchFamily="50" charset="-128"/>
                <a:ea typeface="メイリオ" panose="020B0604030504040204" pitchFamily="50" charset="-128"/>
              </a:rPr>
              <a:t>大脳皮質が成熟、発達してくると随意運動が原始反射に取って代わるようになる。</a:t>
            </a:r>
          </a:p>
          <a:p>
            <a:pPr algn="l" fontAlgn="t">
              <a:lnSpc>
                <a:spcPct val="150000"/>
              </a:lnSpc>
            </a:pPr>
            <a:r>
              <a:rPr lang="en-US" altLang="ja-JP" b="0" i="0" dirty="0">
                <a:solidFill>
                  <a:srgbClr val="434343"/>
                </a:solidFill>
                <a:effectLst/>
                <a:latin typeface="メイリオ" panose="020B0604030504040204" pitchFamily="50" charset="-128"/>
                <a:ea typeface="メイリオ" panose="020B0604030504040204" pitchFamily="50" charset="-128"/>
              </a:rPr>
              <a:t>B.</a:t>
            </a:r>
            <a:r>
              <a:rPr lang="ja-JP" altLang="en-US" b="0" i="0" dirty="0">
                <a:solidFill>
                  <a:srgbClr val="434343"/>
                </a:solidFill>
                <a:effectLst/>
                <a:latin typeface="メイリオ" panose="020B0604030504040204" pitchFamily="50" charset="-128"/>
                <a:ea typeface="メイリオ" panose="020B0604030504040204" pitchFamily="50" charset="-128"/>
              </a:rPr>
              <a:t>消失すべき時期になっても原始反射が持続する場合、発達の遅れ等が疑われる。</a:t>
            </a:r>
          </a:p>
          <a:p>
            <a:pPr algn="l" fontAlgn="t">
              <a:lnSpc>
                <a:spcPct val="150000"/>
              </a:lnSpc>
            </a:pPr>
            <a:r>
              <a:rPr lang="en-US" altLang="ja-JP" b="0" i="0" dirty="0">
                <a:solidFill>
                  <a:srgbClr val="434343"/>
                </a:solidFill>
                <a:effectLst/>
                <a:latin typeface="メイリオ" panose="020B0604030504040204" pitchFamily="50" charset="-128"/>
                <a:ea typeface="メイリオ" panose="020B0604030504040204" pitchFamily="50" charset="-128"/>
              </a:rPr>
              <a:t>C.</a:t>
            </a:r>
            <a:r>
              <a:rPr lang="ja-JP" altLang="en-US" b="0" i="0" dirty="0">
                <a:solidFill>
                  <a:srgbClr val="434343"/>
                </a:solidFill>
                <a:effectLst/>
                <a:latin typeface="メイリオ" panose="020B0604030504040204" pitchFamily="50" charset="-128"/>
                <a:ea typeface="メイリオ" panose="020B0604030504040204" pitchFamily="50" charset="-128"/>
              </a:rPr>
              <a:t>乳児期初期の泣きや微笑は生理的であっても、養育行動を引き出す特性がある。</a:t>
            </a:r>
          </a:p>
          <a:p>
            <a:pPr algn="l" fontAlgn="t">
              <a:lnSpc>
                <a:spcPct val="150000"/>
              </a:lnSpc>
            </a:pPr>
            <a:r>
              <a:rPr lang="en-US" altLang="ja-JP" b="0" i="0" dirty="0">
                <a:solidFill>
                  <a:srgbClr val="434343"/>
                </a:solidFill>
                <a:effectLst/>
                <a:latin typeface="メイリオ" panose="020B0604030504040204" pitchFamily="50" charset="-128"/>
                <a:ea typeface="メイリオ" panose="020B0604030504040204" pitchFamily="50" charset="-128"/>
              </a:rPr>
              <a:t>D.</a:t>
            </a:r>
            <a:r>
              <a:rPr lang="ja-JP" altLang="en-US" b="0" i="0" dirty="0">
                <a:solidFill>
                  <a:srgbClr val="434343"/>
                </a:solidFill>
                <a:effectLst/>
                <a:latin typeface="メイリオ" panose="020B0604030504040204" pitchFamily="50" charset="-128"/>
                <a:ea typeface="メイリオ" panose="020B0604030504040204" pitchFamily="50" charset="-128"/>
              </a:rPr>
              <a:t>反射に顕著な左右差があるときには、部分的な運動・感覚機能の異常が疑われる。</a:t>
            </a:r>
          </a:p>
        </p:txBody>
      </p:sp>
      <p:graphicFrame>
        <p:nvGraphicFramePr>
          <p:cNvPr id="7" name="表 6">
            <a:extLst>
              <a:ext uri="{FF2B5EF4-FFF2-40B4-BE49-F238E27FC236}">
                <a16:creationId xmlns:a16="http://schemas.microsoft.com/office/drawing/2014/main" id="{F3EAFA45-2E8B-268E-6461-AA36AD1D91F7}"/>
              </a:ext>
            </a:extLst>
          </p:cNvPr>
          <p:cNvGraphicFramePr>
            <a:graphicFrameLocks noGrp="1"/>
          </p:cNvGraphicFramePr>
          <p:nvPr>
            <p:extLst>
              <p:ext uri="{D42A27DB-BD31-4B8C-83A1-F6EECF244321}">
                <p14:modId xmlns:p14="http://schemas.microsoft.com/office/powerpoint/2010/main" val="3699720134"/>
              </p:ext>
            </p:extLst>
          </p:nvPr>
        </p:nvGraphicFramePr>
        <p:xfrm>
          <a:off x="2864223" y="4437696"/>
          <a:ext cx="4863355" cy="1524000"/>
        </p:xfrm>
        <a:graphic>
          <a:graphicData uri="http://schemas.openxmlformats.org/drawingml/2006/table">
            <a:tbl>
              <a:tblPr/>
              <a:tblGrid>
                <a:gridCol w="972671">
                  <a:extLst>
                    <a:ext uri="{9D8B030D-6E8A-4147-A177-3AD203B41FA5}">
                      <a16:colId xmlns:a16="http://schemas.microsoft.com/office/drawing/2014/main" val="2969529085"/>
                    </a:ext>
                  </a:extLst>
                </a:gridCol>
                <a:gridCol w="972671">
                  <a:extLst>
                    <a:ext uri="{9D8B030D-6E8A-4147-A177-3AD203B41FA5}">
                      <a16:colId xmlns:a16="http://schemas.microsoft.com/office/drawing/2014/main" val="3735798561"/>
                    </a:ext>
                  </a:extLst>
                </a:gridCol>
                <a:gridCol w="972671">
                  <a:extLst>
                    <a:ext uri="{9D8B030D-6E8A-4147-A177-3AD203B41FA5}">
                      <a16:colId xmlns:a16="http://schemas.microsoft.com/office/drawing/2014/main" val="3685958941"/>
                    </a:ext>
                  </a:extLst>
                </a:gridCol>
                <a:gridCol w="972671">
                  <a:extLst>
                    <a:ext uri="{9D8B030D-6E8A-4147-A177-3AD203B41FA5}">
                      <a16:colId xmlns:a16="http://schemas.microsoft.com/office/drawing/2014/main" val="3736124763"/>
                    </a:ext>
                  </a:extLst>
                </a:gridCol>
                <a:gridCol w="972671">
                  <a:extLst>
                    <a:ext uri="{9D8B030D-6E8A-4147-A177-3AD203B41FA5}">
                      <a16:colId xmlns:a16="http://schemas.microsoft.com/office/drawing/2014/main" val="3476095821"/>
                    </a:ext>
                  </a:extLst>
                </a:gridCol>
              </a:tblGrid>
              <a:tr h="0">
                <a:tc>
                  <a:txBody>
                    <a:bodyPr/>
                    <a:lstStyle/>
                    <a:p>
                      <a:pPr algn="ctr" fontAlgn="t"/>
                      <a:r>
                        <a:rPr lang="en-US" altLang="ja-JP" b="0" i="0">
                          <a:effectLst/>
                        </a:rPr>
                        <a:t>1</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extLst>
                  <a:ext uri="{0D108BD9-81ED-4DB2-BD59-A6C34878D82A}">
                    <a16:rowId xmlns:a16="http://schemas.microsoft.com/office/drawing/2014/main" val="90909854"/>
                  </a:ext>
                </a:extLst>
              </a:tr>
              <a:tr h="0">
                <a:tc>
                  <a:txBody>
                    <a:bodyPr/>
                    <a:lstStyle/>
                    <a:p>
                      <a:pPr algn="ctr" fontAlgn="t"/>
                      <a:r>
                        <a:rPr lang="en-US" altLang="ja-JP" b="0" i="0">
                          <a:effectLst/>
                        </a:rPr>
                        <a:t>2</a:t>
                      </a:r>
                    </a:p>
                  </a:txBody>
                  <a:tcPr marL="38100" marR="38100" marT="15240" marB="15240">
                    <a:lnL>
                      <a:noFill/>
                    </a:lnL>
                    <a:lnR>
                      <a:noFill/>
                    </a:lnR>
                    <a:lnT>
                      <a:noFill/>
                    </a:lnT>
                    <a:lnB>
                      <a:noFill/>
                    </a:lnB>
                  </a:tcPr>
                </a:tc>
                <a:tc>
                  <a:txBody>
                    <a:bodyPr/>
                    <a:lstStyle/>
                    <a:p>
                      <a:pPr fontAlgn="t"/>
                      <a:r>
                        <a:rPr lang="ja-JP" altLang="en-US" i="0" dirty="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extLst>
                  <a:ext uri="{0D108BD9-81ED-4DB2-BD59-A6C34878D82A}">
                    <a16:rowId xmlns:a16="http://schemas.microsoft.com/office/drawing/2014/main" val="1222142628"/>
                  </a:ext>
                </a:extLst>
              </a:tr>
              <a:tr h="0">
                <a:tc>
                  <a:txBody>
                    <a:bodyPr/>
                    <a:lstStyle/>
                    <a:p>
                      <a:pPr algn="ctr" fontAlgn="t"/>
                      <a:r>
                        <a:rPr lang="en-US" altLang="ja-JP" b="0" i="0">
                          <a:effectLst/>
                        </a:rPr>
                        <a:t>3</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extLst>
                  <a:ext uri="{0D108BD9-81ED-4DB2-BD59-A6C34878D82A}">
                    <a16:rowId xmlns:a16="http://schemas.microsoft.com/office/drawing/2014/main" val="493511481"/>
                  </a:ext>
                </a:extLst>
              </a:tr>
              <a:tr h="0">
                <a:tc>
                  <a:txBody>
                    <a:bodyPr/>
                    <a:lstStyle/>
                    <a:p>
                      <a:pPr algn="ctr" fontAlgn="t"/>
                      <a:r>
                        <a:rPr lang="en-US" altLang="ja-JP" b="0" i="0">
                          <a:effectLst/>
                        </a:rPr>
                        <a:t>4</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extLst>
                  <a:ext uri="{0D108BD9-81ED-4DB2-BD59-A6C34878D82A}">
                    <a16:rowId xmlns:a16="http://schemas.microsoft.com/office/drawing/2014/main" val="1965155614"/>
                  </a:ext>
                </a:extLst>
              </a:tr>
              <a:tr h="0">
                <a:tc>
                  <a:txBody>
                    <a:bodyPr/>
                    <a:lstStyle/>
                    <a:p>
                      <a:pPr algn="ctr" fontAlgn="t"/>
                      <a:r>
                        <a:rPr lang="en-US" altLang="ja-JP" b="0" i="0">
                          <a:effectLst/>
                        </a:rPr>
                        <a:t>5</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en-US" altLang="ja-JP" i="0" dirty="0">
                          <a:effectLst/>
                        </a:rPr>
                        <a:t>×</a:t>
                      </a:r>
                    </a:p>
                  </a:txBody>
                  <a:tcPr marL="38100" marR="38100" marT="15240" marB="15240">
                    <a:lnL>
                      <a:noFill/>
                    </a:lnL>
                    <a:lnR>
                      <a:noFill/>
                    </a:lnR>
                    <a:lnT>
                      <a:noFill/>
                    </a:lnT>
                    <a:lnB>
                      <a:noFill/>
                    </a:lnB>
                  </a:tcPr>
                </a:tc>
                <a:extLst>
                  <a:ext uri="{0D108BD9-81ED-4DB2-BD59-A6C34878D82A}">
                    <a16:rowId xmlns:a16="http://schemas.microsoft.com/office/drawing/2014/main" val="3114399065"/>
                  </a:ext>
                </a:extLst>
              </a:tr>
            </a:tbl>
          </a:graphicData>
        </a:graphic>
      </p:graphicFrame>
      <p:sp>
        <p:nvSpPr>
          <p:cNvPr id="8" name="テキスト ボックス 7">
            <a:extLst>
              <a:ext uri="{FF2B5EF4-FFF2-40B4-BE49-F238E27FC236}">
                <a16:creationId xmlns:a16="http://schemas.microsoft.com/office/drawing/2014/main" id="{707F9FCF-575D-03B5-9F6B-EBB18CB5246D}"/>
              </a:ext>
            </a:extLst>
          </p:cNvPr>
          <p:cNvSpPr txBox="1"/>
          <p:nvPr/>
        </p:nvSpPr>
        <p:spPr>
          <a:xfrm>
            <a:off x="1775011" y="4068364"/>
            <a:ext cx="6096000" cy="369332"/>
          </a:xfrm>
          <a:prstGeom prst="rect">
            <a:avLst/>
          </a:prstGeom>
          <a:noFill/>
        </p:spPr>
        <p:txBody>
          <a:bodyPr wrap="square">
            <a:spAutoFit/>
          </a:bodyPr>
          <a:lstStyle/>
          <a:p>
            <a:r>
              <a:rPr lang="ja-JP" altLang="en-US" b="0" i="0" dirty="0">
                <a:solidFill>
                  <a:srgbClr val="434343"/>
                </a:solidFill>
                <a:effectLst/>
                <a:latin typeface="メイリオ" panose="020B0604030504040204" pitchFamily="50" charset="-128"/>
                <a:ea typeface="メイリオ" panose="020B0604030504040204" pitchFamily="50" charset="-128"/>
              </a:rPr>
              <a:t>（組み合わせ）</a:t>
            </a:r>
            <a:endParaRPr lang="ja-JP" altLang="en-US" dirty="0"/>
          </a:p>
        </p:txBody>
      </p:sp>
      <p:graphicFrame>
        <p:nvGraphicFramePr>
          <p:cNvPr id="9" name="表 15">
            <a:extLst>
              <a:ext uri="{FF2B5EF4-FFF2-40B4-BE49-F238E27FC236}">
                <a16:creationId xmlns:a16="http://schemas.microsoft.com/office/drawing/2014/main" id="{9063060A-F84E-1670-F4CF-064628F40792}"/>
              </a:ext>
            </a:extLst>
          </p:cNvPr>
          <p:cNvGraphicFramePr>
            <a:graphicFrameLocks noGrp="1"/>
          </p:cNvGraphicFramePr>
          <p:nvPr>
            <p:extLst>
              <p:ext uri="{D42A27DB-BD31-4B8C-83A1-F6EECF244321}">
                <p14:modId xmlns:p14="http://schemas.microsoft.com/office/powerpoint/2010/main" val="3530059050"/>
              </p:ext>
            </p:extLst>
          </p:nvPr>
        </p:nvGraphicFramePr>
        <p:xfrm>
          <a:off x="3798046" y="4068364"/>
          <a:ext cx="3517153" cy="370840"/>
        </p:xfrm>
        <a:graphic>
          <a:graphicData uri="http://schemas.openxmlformats.org/drawingml/2006/table">
            <a:tbl>
              <a:tblPr firstRow="1" bandRow="1">
                <a:tableStyleId>{5C22544A-7EE6-4342-B048-85BDC9FD1C3A}</a:tableStyleId>
              </a:tblPr>
              <a:tblGrid>
                <a:gridCol w="953249">
                  <a:extLst>
                    <a:ext uri="{9D8B030D-6E8A-4147-A177-3AD203B41FA5}">
                      <a16:colId xmlns:a16="http://schemas.microsoft.com/office/drawing/2014/main" val="3447802191"/>
                    </a:ext>
                  </a:extLst>
                </a:gridCol>
                <a:gridCol w="959223">
                  <a:extLst>
                    <a:ext uri="{9D8B030D-6E8A-4147-A177-3AD203B41FA5}">
                      <a16:colId xmlns:a16="http://schemas.microsoft.com/office/drawing/2014/main" val="3377755167"/>
                    </a:ext>
                  </a:extLst>
                </a:gridCol>
                <a:gridCol w="977153">
                  <a:extLst>
                    <a:ext uri="{9D8B030D-6E8A-4147-A177-3AD203B41FA5}">
                      <a16:colId xmlns:a16="http://schemas.microsoft.com/office/drawing/2014/main" val="2708487789"/>
                    </a:ext>
                  </a:extLst>
                </a:gridCol>
                <a:gridCol w="627528">
                  <a:extLst>
                    <a:ext uri="{9D8B030D-6E8A-4147-A177-3AD203B41FA5}">
                      <a16:colId xmlns:a16="http://schemas.microsoft.com/office/drawing/2014/main" val="2167797490"/>
                    </a:ext>
                  </a:extLst>
                </a:gridCol>
              </a:tblGrid>
              <a:tr h="370840">
                <a:tc>
                  <a:txBody>
                    <a:bodyPr/>
                    <a:lstStyle/>
                    <a:p>
                      <a:r>
                        <a:rPr kumimoji="1" lang="en-US" altLang="ja-JP" b="0" dirty="0">
                          <a:solidFill>
                            <a:sysClr val="windowText" lastClr="000000"/>
                          </a:solidFill>
                        </a:rPr>
                        <a:t>A</a:t>
                      </a:r>
                      <a:endParaRPr kumimoji="1" lang="ja-JP" altLang="en-US" b="0" dirty="0">
                        <a:solidFill>
                          <a:sysClr val="windowText" lastClr="000000"/>
                        </a:solidFill>
                      </a:endParaRPr>
                    </a:p>
                  </a:txBody>
                  <a:tcPr>
                    <a:noFill/>
                  </a:tcPr>
                </a:tc>
                <a:tc>
                  <a:txBody>
                    <a:bodyPr/>
                    <a:lstStyle/>
                    <a:p>
                      <a:r>
                        <a:rPr kumimoji="1" lang="en-US" altLang="ja-JP" b="0" dirty="0">
                          <a:solidFill>
                            <a:sysClr val="windowText" lastClr="000000"/>
                          </a:solidFill>
                        </a:rPr>
                        <a:t>B</a:t>
                      </a:r>
                      <a:endParaRPr kumimoji="1" lang="ja-JP" altLang="en-US" b="0" dirty="0">
                        <a:solidFill>
                          <a:sysClr val="windowText" lastClr="000000"/>
                        </a:solidFill>
                      </a:endParaRPr>
                    </a:p>
                  </a:txBody>
                  <a:tcPr>
                    <a:noFill/>
                  </a:tcPr>
                </a:tc>
                <a:tc>
                  <a:txBody>
                    <a:bodyPr/>
                    <a:lstStyle/>
                    <a:p>
                      <a:r>
                        <a:rPr kumimoji="1" lang="en-US" altLang="ja-JP" b="0" dirty="0">
                          <a:solidFill>
                            <a:sysClr val="windowText" lastClr="000000"/>
                          </a:solidFill>
                        </a:rPr>
                        <a:t>C</a:t>
                      </a:r>
                      <a:endParaRPr kumimoji="1" lang="ja-JP" altLang="en-US" b="0" dirty="0">
                        <a:solidFill>
                          <a:sysClr val="windowText" lastClr="000000"/>
                        </a:solidFill>
                      </a:endParaRPr>
                    </a:p>
                  </a:txBody>
                  <a:tcPr>
                    <a:noFill/>
                  </a:tcPr>
                </a:tc>
                <a:tc>
                  <a:txBody>
                    <a:bodyPr/>
                    <a:lstStyle/>
                    <a:p>
                      <a:r>
                        <a:rPr kumimoji="1" lang="en-US" altLang="ja-JP" b="0" dirty="0">
                          <a:solidFill>
                            <a:sysClr val="windowText" lastClr="000000"/>
                          </a:solidFill>
                        </a:rPr>
                        <a:t>D</a:t>
                      </a:r>
                      <a:endParaRPr kumimoji="1" lang="ja-JP" altLang="en-US" b="0" dirty="0">
                        <a:solidFill>
                          <a:sysClr val="windowText" lastClr="000000"/>
                        </a:solidFill>
                      </a:endParaRPr>
                    </a:p>
                  </a:txBody>
                  <a:tcPr>
                    <a:noFill/>
                  </a:tcPr>
                </a:tc>
                <a:extLst>
                  <a:ext uri="{0D108BD9-81ED-4DB2-BD59-A6C34878D82A}">
                    <a16:rowId xmlns:a16="http://schemas.microsoft.com/office/drawing/2014/main" val="3097043930"/>
                  </a:ext>
                </a:extLst>
              </a:tr>
            </a:tbl>
          </a:graphicData>
        </a:graphic>
      </p:graphicFrame>
    </p:spTree>
    <p:extLst>
      <p:ext uri="{BB962C8B-B14F-4D97-AF65-F5344CB8AC3E}">
        <p14:creationId xmlns:p14="http://schemas.microsoft.com/office/powerpoint/2010/main" val="41400574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矢印: 五方向 1">
            <a:extLst>
              <a:ext uri="{FF2B5EF4-FFF2-40B4-BE49-F238E27FC236}">
                <a16:creationId xmlns:a16="http://schemas.microsoft.com/office/drawing/2014/main" id="{62671159-AB86-F881-9B0B-7B62B662E9D1}"/>
              </a:ext>
            </a:extLst>
          </p:cNvPr>
          <p:cNvSpPr/>
          <p:nvPr/>
        </p:nvSpPr>
        <p:spPr>
          <a:xfrm>
            <a:off x="313765" y="295835"/>
            <a:ext cx="959223" cy="412377"/>
          </a:xfrm>
          <a:prstGeom prst="homePlat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矢印: 五方向 2">
            <a:extLst>
              <a:ext uri="{FF2B5EF4-FFF2-40B4-BE49-F238E27FC236}">
                <a16:creationId xmlns:a16="http://schemas.microsoft.com/office/drawing/2014/main" id="{9AC19944-2B78-94B9-7FAB-AC0A705282F6}"/>
              </a:ext>
            </a:extLst>
          </p:cNvPr>
          <p:cNvSpPr/>
          <p:nvPr/>
        </p:nvSpPr>
        <p:spPr>
          <a:xfrm>
            <a:off x="313764" y="1004046"/>
            <a:ext cx="959223" cy="412377"/>
          </a:xfrm>
          <a:prstGeom prst="homePlat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AF523F4D-BE06-EFD4-9FC5-CBC141CE4A82}"/>
              </a:ext>
            </a:extLst>
          </p:cNvPr>
          <p:cNvSpPr txBox="1"/>
          <p:nvPr/>
        </p:nvSpPr>
        <p:spPr>
          <a:xfrm>
            <a:off x="385482" y="358588"/>
            <a:ext cx="708212" cy="369332"/>
          </a:xfrm>
          <a:prstGeom prst="rect">
            <a:avLst/>
          </a:prstGeom>
          <a:noFill/>
        </p:spPr>
        <p:txBody>
          <a:bodyPr wrap="square" rtlCol="0">
            <a:spAutoFit/>
          </a:bodyPr>
          <a:lstStyle/>
          <a:p>
            <a:r>
              <a:rPr kumimoji="1" lang="ja-JP" altLang="en-US" dirty="0"/>
              <a:t>回答</a:t>
            </a:r>
          </a:p>
        </p:txBody>
      </p:sp>
      <p:sp>
        <p:nvSpPr>
          <p:cNvPr id="5" name="テキスト ボックス 4">
            <a:extLst>
              <a:ext uri="{FF2B5EF4-FFF2-40B4-BE49-F238E27FC236}">
                <a16:creationId xmlns:a16="http://schemas.microsoft.com/office/drawing/2014/main" id="{2A3C66D9-2658-A13D-F7AD-BF7D01546723}"/>
              </a:ext>
            </a:extLst>
          </p:cNvPr>
          <p:cNvSpPr txBox="1"/>
          <p:nvPr/>
        </p:nvSpPr>
        <p:spPr>
          <a:xfrm>
            <a:off x="313764" y="1043461"/>
            <a:ext cx="708212" cy="369332"/>
          </a:xfrm>
          <a:prstGeom prst="rect">
            <a:avLst/>
          </a:prstGeom>
          <a:noFill/>
        </p:spPr>
        <p:txBody>
          <a:bodyPr wrap="square" rtlCol="0">
            <a:spAutoFit/>
          </a:bodyPr>
          <a:lstStyle/>
          <a:p>
            <a:r>
              <a:rPr kumimoji="1" lang="ja-JP" altLang="en-US" dirty="0"/>
              <a:t>解説</a:t>
            </a:r>
          </a:p>
        </p:txBody>
      </p:sp>
      <p:sp>
        <p:nvSpPr>
          <p:cNvPr id="7" name="テキスト ボックス 6">
            <a:extLst>
              <a:ext uri="{FF2B5EF4-FFF2-40B4-BE49-F238E27FC236}">
                <a16:creationId xmlns:a16="http://schemas.microsoft.com/office/drawing/2014/main" id="{3F6F630F-6775-D5CB-F778-0F32052BAAB4}"/>
              </a:ext>
            </a:extLst>
          </p:cNvPr>
          <p:cNvSpPr txBox="1"/>
          <p:nvPr/>
        </p:nvSpPr>
        <p:spPr>
          <a:xfrm>
            <a:off x="1577788" y="358588"/>
            <a:ext cx="6096000" cy="369332"/>
          </a:xfrm>
          <a:prstGeom prst="rect">
            <a:avLst/>
          </a:prstGeom>
          <a:noFill/>
        </p:spPr>
        <p:txBody>
          <a:bodyPr wrap="square">
            <a:spAutoFit/>
          </a:bodyPr>
          <a:lstStyle/>
          <a:p>
            <a:r>
              <a:rPr lang="en-US" altLang="ja-JP" b="0" i="0" dirty="0">
                <a:solidFill>
                  <a:srgbClr val="434343"/>
                </a:solidFill>
                <a:effectLst/>
                <a:latin typeface="メイリオ" panose="020B0604030504040204" pitchFamily="50" charset="-128"/>
                <a:ea typeface="メイリオ" panose="020B0604030504040204" pitchFamily="50" charset="-128"/>
              </a:rPr>
              <a:t>1</a:t>
            </a:r>
            <a:endParaRPr lang="ja-JP" altLang="en-US" dirty="0"/>
          </a:p>
        </p:txBody>
      </p:sp>
      <p:sp>
        <p:nvSpPr>
          <p:cNvPr id="9" name="テキスト ボックス 8">
            <a:extLst>
              <a:ext uri="{FF2B5EF4-FFF2-40B4-BE49-F238E27FC236}">
                <a16:creationId xmlns:a16="http://schemas.microsoft.com/office/drawing/2014/main" id="{567AB17C-6A69-912B-6089-C14473E4C62C}"/>
              </a:ext>
            </a:extLst>
          </p:cNvPr>
          <p:cNvSpPr txBox="1"/>
          <p:nvPr/>
        </p:nvSpPr>
        <p:spPr>
          <a:xfrm>
            <a:off x="1461247" y="1210234"/>
            <a:ext cx="10309412" cy="3377463"/>
          </a:xfrm>
          <a:prstGeom prst="rect">
            <a:avLst/>
          </a:prstGeom>
          <a:noFill/>
        </p:spPr>
        <p:txBody>
          <a:bodyPr wrap="square">
            <a:spAutoFit/>
          </a:bodyPr>
          <a:lstStyle/>
          <a:p>
            <a:pPr>
              <a:lnSpc>
                <a:spcPct val="150000"/>
              </a:lnSpc>
            </a:pPr>
            <a:r>
              <a:rPr lang="ja-JP" altLang="en-US" b="0" i="0" dirty="0">
                <a:solidFill>
                  <a:srgbClr val="434343"/>
                </a:solidFill>
                <a:effectLst/>
                <a:highlight>
                  <a:srgbClr val="FFFF00"/>
                </a:highlight>
                <a:latin typeface="メイリオ" panose="020B0604030504040204" pitchFamily="50" charset="-128"/>
                <a:ea typeface="メイリオ" panose="020B0604030504040204" pitchFamily="50" charset="-128"/>
              </a:rPr>
              <a:t>全て適切な記述である。</a:t>
            </a:r>
            <a:endParaRPr lang="en-US" altLang="ja-JP" b="0" i="0" dirty="0">
              <a:solidFill>
                <a:srgbClr val="434343"/>
              </a:solidFill>
              <a:effectLst/>
              <a:highlight>
                <a:srgbClr val="FFFF00"/>
              </a:highlight>
              <a:latin typeface="メイリオ" panose="020B0604030504040204" pitchFamily="50" charset="-128"/>
              <a:ea typeface="メイリオ" panose="020B0604030504040204" pitchFamily="50" charset="-128"/>
            </a:endParaRPr>
          </a:p>
          <a:p>
            <a:pPr>
              <a:lnSpc>
                <a:spcPct val="150000"/>
              </a:lnSpc>
            </a:pPr>
            <a:br>
              <a:rPr lang="ja-JP" altLang="en-US" dirty="0">
                <a:highlight>
                  <a:srgbClr val="FFFF00"/>
                </a:highlight>
              </a:rPr>
            </a:b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Ａ－大脳皮質が成熟、発達してくると原子反射が消失し、随意運動中心となる。</a:t>
            </a:r>
            <a:br>
              <a:rPr lang="ja-JP" altLang="en-US" dirty="0">
                <a:latin typeface="HG丸ｺﾞｼｯｸM-PRO" panose="020F0600000000000000" pitchFamily="50" charset="-128"/>
                <a:ea typeface="HG丸ｺﾞｼｯｸM-PRO" panose="020F0600000000000000" pitchFamily="50" charset="-128"/>
              </a:rPr>
            </a:b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Ｂ－消失すべき時期になっても原始反射が持続する場合、発達の遅れ等が疑われる。</a:t>
            </a:r>
            <a:br>
              <a:rPr lang="ja-JP" altLang="en-US" dirty="0">
                <a:latin typeface="HG丸ｺﾞｼｯｸM-PRO" panose="020F0600000000000000" pitchFamily="50" charset="-128"/>
                <a:ea typeface="HG丸ｺﾞｼｯｸM-PRO" panose="020F0600000000000000" pitchFamily="50" charset="-128"/>
              </a:rPr>
            </a:br>
            <a:r>
              <a:rPr lang="ja-JP" altLang="en-US" dirty="0">
                <a:latin typeface="HG丸ｺﾞｼｯｸM-PRO" panose="020F0600000000000000" pitchFamily="50" charset="-128"/>
                <a:ea typeface="HG丸ｺﾞｼｯｸM-PRO" panose="020F0600000000000000" pitchFamily="50" charset="-128"/>
              </a:rPr>
              <a:t>　　</a:t>
            </a: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原子反射消失の時期は多少の個人差はあるが決まっている。</a:t>
            </a:r>
            <a:br>
              <a:rPr lang="ja-JP" altLang="en-US" dirty="0">
                <a:latin typeface="HG丸ｺﾞｼｯｸM-PRO" panose="020F0600000000000000" pitchFamily="50" charset="-128"/>
                <a:ea typeface="HG丸ｺﾞｼｯｸM-PRO" panose="020F0600000000000000" pitchFamily="50" charset="-128"/>
              </a:rPr>
            </a:b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Ｃ－乳児期初期の生理的嘲笑や泣きによって、親の養育行動は引き出される。</a:t>
            </a:r>
            <a:br>
              <a:rPr lang="ja-JP" altLang="en-US" dirty="0">
                <a:latin typeface="HG丸ｺﾞｼｯｸM-PRO" panose="020F0600000000000000" pitchFamily="50" charset="-128"/>
                <a:ea typeface="HG丸ｺﾞｼｯｸM-PRO" panose="020F0600000000000000" pitchFamily="50" charset="-128"/>
              </a:rPr>
            </a:b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Ｄ－反射に顕著な左右差があるときには、部分的な運動・感覚機能の異常が疑われる。</a:t>
            </a:r>
            <a:br>
              <a:rPr lang="ja-JP" altLang="en-US" dirty="0">
                <a:latin typeface="HG丸ｺﾞｼｯｸM-PRO" panose="020F0600000000000000" pitchFamily="50" charset="-128"/>
                <a:ea typeface="HG丸ｺﾞｼｯｸM-PRO" panose="020F0600000000000000" pitchFamily="50" charset="-128"/>
              </a:rPr>
            </a:br>
            <a:endParaRPr lang="ja-JP" altLang="en-US" dirty="0">
              <a:latin typeface="HG丸ｺﾞｼｯｸM-PRO" panose="020F0600000000000000" pitchFamily="50" charset="-128"/>
              <a:ea typeface="HG丸ｺﾞｼｯｸM-PRO" panose="020F0600000000000000" pitchFamily="50" charset="-128"/>
            </a:endParaRPr>
          </a:p>
        </p:txBody>
      </p:sp>
      <p:sp>
        <p:nvSpPr>
          <p:cNvPr id="6" name="四角形: 角を丸くする 5">
            <a:extLst>
              <a:ext uri="{FF2B5EF4-FFF2-40B4-BE49-F238E27FC236}">
                <a16:creationId xmlns:a16="http://schemas.microsoft.com/office/drawing/2014/main" id="{44F0F3A4-7EBD-08E6-6555-2738CD61E007}"/>
              </a:ext>
            </a:extLst>
          </p:cNvPr>
          <p:cNvSpPr/>
          <p:nvPr/>
        </p:nvSpPr>
        <p:spPr>
          <a:xfrm>
            <a:off x="1272987" y="1918447"/>
            <a:ext cx="9269507" cy="2375647"/>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1837886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矢印: 五方向 1">
            <a:extLst>
              <a:ext uri="{FF2B5EF4-FFF2-40B4-BE49-F238E27FC236}">
                <a16:creationId xmlns:a16="http://schemas.microsoft.com/office/drawing/2014/main" id="{BA67BF66-7786-F54C-8B2E-3B6F4B5D0C69}"/>
              </a:ext>
            </a:extLst>
          </p:cNvPr>
          <p:cNvSpPr/>
          <p:nvPr/>
        </p:nvSpPr>
        <p:spPr>
          <a:xfrm>
            <a:off x="313765" y="295835"/>
            <a:ext cx="959223" cy="412377"/>
          </a:xfrm>
          <a:prstGeom prst="homePlat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矢印: 五方向 2">
            <a:extLst>
              <a:ext uri="{FF2B5EF4-FFF2-40B4-BE49-F238E27FC236}">
                <a16:creationId xmlns:a16="http://schemas.microsoft.com/office/drawing/2014/main" id="{D285B5FB-C526-EB1A-F0C7-6E3F0245946D}"/>
              </a:ext>
            </a:extLst>
          </p:cNvPr>
          <p:cNvSpPr/>
          <p:nvPr/>
        </p:nvSpPr>
        <p:spPr>
          <a:xfrm>
            <a:off x="313764" y="1004046"/>
            <a:ext cx="959223" cy="412377"/>
          </a:xfrm>
          <a:prstGeom prst="homePlat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E59AB42A-31D9-EB9F-EA72-453FD48F25FB}"/>
              </a:ext>
            </a:extLst>
          </p:cNvPr>
          <p:cNvSpPr txBox="1"/>
          <p:nvPr/>
        </p:nvSpPr>
        <p:spPr>
          <a:xfrm>
            <a:off x="385482" y="358588"/>
            <a:ext cx="708212" cy="369332"/>
          </a:xfrm>
          <a:prstGeom prst="rect">
            <a:avLst/>
          </a:prstGeom>
          <a:noFill/>
        </p:spPr>
        <p:txBody>
          <a:bodyPr wrap="square" rtlCol="0">
            <a:spAutoFit/>
          </a:bodyPr>
          <a:lstStyle/>
          <a:p>
            <a:r>
              <a:rPr kumimoji="1" lang="ja-JP" altLang="en-US" dirty="0"/>
              <a:t>回答</a:t>
            </a:r>
          </a:p>
        </p:txBody>
      </p:sp>
      <p:sp>
        <p:nvSpPr>
          <p:cNvPr id="5" name="テキスト ボックス 4">
            <a:extLst>
              <a:ext uri="{FF2B5EF4-FFF2-40B4-BE49-F238E27FC236}">
                <a16:creationId xmlns:a16="http://schemas.microsoft.com/office/drawing/2014/main" id="{F7A1A057-C482-D74F-EEAF-1A3CF50CB295}"/>
              </a:ext>
            </a:extLst>
          </p:cNvPr>
          <p:cNvSpPr txBox="1"/>
          <p:nvPr/>
        </p:nvSpPr>
        <p:spPr>
          <a:xfrm>
            <a:off x="313764" y="1043461"/>
            <a:ext cx="708212" cy="369332"/>
          </a:xfrm>
          <a:prstGeom prst="rect">
            <a:avLst/>
          </a:prstGeom>
          <a:noFill/>
        </p:spPr>
        <p:txBody>
          <a:bodyPr wrap="square" rtlCol="0">
            <a:spAutoFit/>
          </a:bodyPr>
          <a:lstStyle/>
          <a:p>
            <a:r>
              <a:rPr kumimoji="1" lang="ja-JP" altLang="en-US" dirty="0"/>
              <a:t>解説</a:t>
            </a:r>
          </a:p>
        </p:txBody>
      </p:sp>
      <p:sp>
        <p:nvSpPr>
          <p:cNvPr id="7" name="テキスト ボックス 6">
            <a:extLst>
              <a:ext uri="{FF2B5EF4-FFF2-40B4-BE49-F238E27FC236}">
                <a16:creationId xmlns:a16="http://schemas.microsoft.com/office/drawing/2014/main" id="{17B1B718-4016-7FB8-E4B2-9DA3C1D38CBF}"/>
              </a:ext>
            </a:extLst>
          </p:cNvPr>
          <p:cNvSpPr txBox="1"/>
          <p:nvPr/>
        </p:nvSpPr>
        <p:spPr>
          <a:xfrm>
            <a:off x="1613647" y="358588"/>
            <a:ext cx="6096000" cy="369332"/>
          </a:xfrm>
          <a:prstGeom prst="rect">
            <a:avLst/>
          </a:prstGeom>
          <a:noFill/>
        </p:spPr>
        <p:txBody>
          <a:bodyPr wrap="square">
            <a:spAutoFit/>
          </a:bodyPr>
          <a:lstStyle/>
          <a:p>
            <a:r>
              <a:rPr lang="en-US" altLang="ja-JP" b="0" i="0" dirty="0">
                <a:solidFill>
                  <a:srgbClr val="434343"/>
                </a:solidFill>
                <a:effectLst/>
                <a:latin typeface="メイリオ" panose="020B0604030504040204" pitchFamily="50" charset="-128"/>
                <a:ea typeface="メイリオ" panose="020B0604030504040204" pitchFamily="50" charset="-128"/>
              </a:rPr>
              <a:t>5</a:t>
            </a:r>
            <a:endParaRPr lang="ja-JP" altLang="en-US" dirty="0"/>
          </a:p>
        </p:txBody>
      </p:sp>
      <p:sp>
        <p:nvSpPr>
          <p:cNvPr id="9" name="テキスト ボックス 8">
            <a:extLst>
              <a:ext uri="{FF2B5EF4-FFF2-40B4-BE49-F238E27FC236}">
                <a16:creationId xmlns:a16="http://schemas.microsoft.com/office/drawing/2014/main" id="{A21DE03F-F3F2-17EB-5741-E41980C41703}"/>
              </a:ext>
            </a:extLst>
          </p:cNvPr>
          <p:cNvSpPr txBox="1"/>
          <p:nvPr/>
        </p:nvSpPr>
        <p:spPr>
          <a:xfrm>
            <a:off x="1613646" y="1228127"/>
            <a:ext cx="10264589" cy="3489866"/>
          </a:xfrm>
          <a:prstGeom prst="rect">
            <a:avLst/>
          </a:prstGeom>
          <a:noFill/>
        </p:spPr>
        <p:txBody>
          <a:bodyPr wrap="square">
            <a:spAutoFit/>
          </a:bodyPr>
          <a:lstStyle/>
          <a:p>
            <a:pPr>
              <a:lnSpc>
                <a:spcPct val="150000"/>
              </a:lnSpc>
            </a:pPr>
            <a:r>
              <a:rPr lang="ja-JP" altLang="en-US" sz="2400" b="0" i="0" dirty="0">
                <a:solidFill>
                  <a:srgbClr val="00B050"/>
                </a:solidFill>
                <a:effectLst/>
                <a:latin typeface="HG丸ｺﾞｼｯｸM-PRO" panose="020F0600000000000000" pitchFamily="50" charset="-128"/>
                <a:ea typeface="HG丸ｺﾞｼｯｸM-PRO" panose="020F0600000000000000" pitchFamily="50" charset="-128"/>
              </a:rPr>
              <a:t>保育所保育指針　第２章　「子どもの発達」</a:t>
            </a: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の一部には次のようにある。</a:t>
            </a:r>
            <a:endParaRPr lang="en-US" altLang="ja-JP" b="0" i="0" dirty="0">
              <a:solidFill>
                <a:srgbClr val="434343"/>
              </a:solidFill>
              <a:effectLst/>
              <a:latin typeface="HG丸ｺﾞｼｯｸM-PRO" panose="020F0600000000000000" pitchFamily="50" charset="-128"/>
              <a:ea typeface="HG丸ｺﾞｼｯｸM-PRO" panose="020F0600000000000000" pitchFamily="50" charset="-128"/>
            </a:endParaRPr>
          </a:p>
          <a:p>
            <a:pPr>
              <a:lnSpc>
                <a:spcPct val="150000"/>
              </a:lnSpc>
            </a:pPr>
            <a:br>
              <a:rPr lang="ja-JP" altLang="en-US" dirty="0">
                <a:latin typeface="HG丸ｺﾞｼｯｸM-PRO" panose="020F0600000000000000" pitchFamily="50" charset="-128"/>
                <a:ea typeface="HG丸ｺﾞｼｯｸM-PRO" panose="020F0600000000000000" pitchFamily="50" charset="-128"/>
              </a:rPr>
            </a:b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特に大切なのは、人との関わりであり、愛情豊かで思慮深い</a:t>
            </a:r>
            <a:r>
              <a:rPr lang="ja-JP" altLang="en-US" b="0" i="0" dirty="0">
                <a:solidFill>
                  <a:srgbClr val="434343"/>
                </a:solidFill>
                <a:effectLst/>
                <a:highlight>
                  <a:srgbClr val="FFFF00"/>
                </a:highlight>
                <a:latin typeface="HG丸ｺﾞｼｯｸM-PRO" panose="020F0600000000000000" pitchFamily="50" charset="-128"/>
                <a:ea typeface="HG丸ｺﾞｼｯｸM-PRO" panose="020F0600000000000000" pitchFamily="50" charset="-128"/>
              </a:rPr>
              <a:t>大人による保護や世話</a:t>
            </a: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など を通して、大人と子どもの相互の関わりが十分に行われることが重要である。この関係を 起点として、次第に他の子どもとの間でも相互に働きかけ、関わりを深め、人への信頼感 と</a:t>
            </a:r>
            <a:r>
              <a:rPr lang="ja-JP" altLang="en-US" b="0" i="0" dirty="0">
                <a:solidFill>
                  <a:srgbClr val="434343"/>
                </a:solidFill>
                <a:effectLst/>
                <a:highlight>
                  <a:srgbClr val="FFFF00"/>
                </a:highlight>
                <a:latin typeface="HG丸ｺﾞｼｯｸM-PRO" panose="020F0600000000000000" pitchFamily="50" charset="-128"/>
                <a:ea typeface="HG丸ｺﾞｼｯｸM-PRO" panose="020F0600000000000000" pitchFamily="50" charset="-128"/>
              </a:rPr>
              <a:t>自己の主体性</a:t>
            </a: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を形成していくのである。 これらのことを踏まえ、保育士等は、次に示す子どもの発達の特性や</a:t>
            </a:r>
            <a:r>
              <a:rPr lang="ja-JP" altLang="en-US" b="0" i="0" dirty="0">
                <a:solidFill>
                  <a:srgbClr val="434343"/>
                </a:solidFill>
                <a:effectLst/>
                <a:highlight>
                  <a:srgbClr val="FFFF00"/>
                </a:highlight>
                <a:latin typeface="HG丸ｺﾞｼｯｸM-PRO" panose="020F0600000000000000" pitchFamily="50" charset="-128"/>
                <a:ea typeface="HG丸ｺﾞｼｯｸM-PRO" panose="020F0600000000000000" pitchFamily="50" charset="-128"/>
              </a:rPr>
              <a:t>発達過程</a:t>
            </a: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を理解 し、発達及び生活の</a:t>
            </a:r>
            <a:r>
              <a:rPr lang="ja-JP" altLang="en-US" b="0" i="0" dirty="0">
                <a:solidFill>
                  <a:srgbClr val="434343"/>
                </a:solidFill>
                <a:effectLst/>
                <a:highlight>
                  <a:srgbClr val="FFFF00"/>
                </a:highlight>
                <a:latin typeface="HG丸ｺﾞｼｯｸM-PRO" panose="020F0600000000000000" pitchFamily="50" charset="-128"/>
                <a:ea typeface="HG丸ｺﾞｼｯｸM-PRO" panose="020F0600000000000000" pitchFamily="50" charset="-128"/>
              </a:rPr>
              <a:t>連続性</a:t>
            </a: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に配慮して保育しなければならない。（後略）</a:t>
            </a:r>
            <a:br>
              <a:rPr lang="ja-JP" altLang="en-US" dirty="0">
                <a:latin typeface="HG丸ｺﾞｼｯｸM-PRO" panose="020F0600000000000000" pitchFamily="50" charset="-128"/>
                <a:ea typeface="HG丸ｺﾞｼｯｸM-PRO" panose="020F0600000000000000" pitchFamily="50" charset="-128"/>
              </a:rPr>
            </a:br>
            <a:endParaRPr lang="ja-JP" altLang="en-US" dirty="0">
              <a:latin typeface="HG丸ｺﾞｼｯｸM-PRO" panose="020F0600000000000000" pitchFamily="50" charset="-128"/>
              <a:ea typeface="HG丸ｺﾞｼｯｸM-PRO" panose="020F0600000000000000" pitchFamily="50" charset="-128"/>
            </a:endParaRPr>
          </a:p>
        </p:txBody>
      </p:sp>
      <p:sp>
        <p:nvSpPr>
          <p:cNvPr id="10" name="四角形: 角を丸くする 9">
            <a:extLst>
              <a:ext uri="{FF2B5EF4-FFF2-40B4-BE49-F238E27FC236}">
                <a16:creationId xmlns:a16="http://schemas.microsoft.com/office/drawing/2014/main" id="{3A40D779-B373-B52C-00A7-2287FC1B5859}"/>
              </a:ext>
            </a:extLst>
          </p:cNvPr>
          <p:cNvSpPr/>
          <p:nvPr/>
        </p:nvSpPr>
        <p:spPr>
          <a:xfrm>
            <a:off x="1443318" y="2169459"/>
            <a:ext cx="10515600" cy="2223247"/>
          </a:xfrm>
          <a:prstGeom prst="round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8326378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B9C0173A-01CA-46CC-846F-4273246F21C8}"/>
              </a:ext>
            </a:extLst>
          </p:cNvPr>
          <p:cNvSpPr txBox="1"/>
          <p:nvPr/>
        </p:nvSpPr>
        <p:spPr>
          <a:xfrm>
            <a:off x="295835" y="299427"/>
            <a:ext cx="1344706" cy="369332"/>
          </a:xfrm>
          <a:prstGeom prst="rect">
            <a:avLst/>
          </a:prstGeom>
          <a:noFill/>
        </p:spPr>
        <p:txBody>
          <a:bodyPr wrap="square" rtlCol="0">
            <a:spAutoFit/>
          </a:bodyPr>
          <a:lstStyle/>
          <a:p>
            <a:r>
              <a:rPr kumimoji="1" lang="ja-JP" altLang="en-US" dirty="0"/>
              <a:t>問２</a:t>
            </a:r>
          </a:p>
        </p:txBody>
      </p:sp>
      <p:sp>
        <p:nvSpPr>
          <p:cNvPr id="4" name="テキスト ボックス 3">
            <a:extLst>
              <a:ext uri="{FF2B5EF4-FFF2-40B4-BE49-F238E27FC236}">
                <a16:creationId xmlns:a16="http://schemas.microsoft.com/office/drawing/2014/main" id="{7C69D1D6-FF30-A49C-7E09-5F3528E5C067}"/>
              </a:ext>
            </a:extLst>
          </p:cNvPr>
          <p:cNvSpPr txBox="1"/>
          <p:nvPr/>
        </p:nvSpPr>
        <p:spPr>
          <a:xfrm>
            <a:off x="1048871" y="299427"/>
            <a:ext cx="9888070" cy="369332"/>
          </a:xfrm>
          <a:prstGeom prst="rect">
            <a:avLst/>
          </a:prstGeom>
          <a:noFill/>
        </p:spPr>
        <p:txBody>
          <a:bodyPr wrap="square">
            <a:spAutoFit/>
          </a:bodyPr>
          <a:lstStyle/>
          <a:p>
            <a:pPr algn="l" fontAlgn="t"/>
            <a:r>
              <a:rPr lang="ja-JP" altLang="en-US" b="1" i="0" dirty="0">
                <a:solidFill>
                  <a:srgbClr val="434343"/>
                </a:solidFill>
                <a:effectLst/>
                <a:latin typeface="メイリオ" panose="020B0604030504040204" pitchFamily="50" charset="-128"/>
                <a:ea typeface="メイリオ" panose="020B0604030504040204" pitchFamily="50" charset="-128"/>
              </a:rPr>
              <a:t>次の記述によって説明される用語として最も適切なものを一つ選びなさい。</a:t>
            </a:r>
          </a:p>
        </p:txBody>
      </p:sp>
      <p:sp>
        <p:nvSpPr>
          <p:cNvPr id="6" name="テキスト ボックス 5">
            <a:extLst>
              <a:ext uri="{FF2B5EF4-FFF2-40B4-BE49-F238E27FC236}">
                <a16:creationId xmlns:a16="http://schemas.microsoft.com/office/drawing/2014/main" id="{A717B259-4688-3295-1A01-806CCC3784E3}"/>
              </a:ext>
            </a:extLst>
          </p:cNvPr>
          <p:cNvSpPr txBox="1"/>
          <p:nvPr/>
        </p:nvSpPr>
        <p:spPr>
          <a:xfrm>
            <a:off x="1174375" y="987050"/>
            <a:ext cx="8032377" cy="888705"/>
          </a:xfrm>
          <a:prstGeom prst="rect">
            <a:avLst/>
          </a:prstGeom>
          <a:noFill/>
        </p:spPr>
        <p:txBody>
          <a:bodyPr wrap="square">
            <a:spAutoFit/>
          </a:bodyPr>
          <a:lstStyle/>
          <a:p>
            <a:pPr>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出生から死に至る過程において、人が一定の段階をたどり、次世代に生命を受け継いで いくことを意味する。</a:t>
            </a:r>
            <a:endParaRPr lang="ja-JP" altLang="en-US" dirty="0"/>
          </a:p>
        </p:txBody>
      </p:sp>
      <p:sp>
        <p:nvSpPr>
          <p:cNvPr id="8" name="テキスト ボックス 7">
            <a:extLst>
              <a:ext uri="{FF2B5EF4-FFF2-40B4-BE49-F238E27FC236}">
                <a16:creationId xmlns:a16="http://schemas.microsoft.com/office/drawing/2014/main" id="{4E065ACB-1503-A7D9-4D46-7DBF47C465CE}"/>
              </a:ext>
            </a:extLst>
          </p:cNvPr>
          <p:cNvSpPr txBox="1"/>
          <p:nvPr/>
        </p:nvSpPr>
        <p:spPr>
          <a:xfrm>
            <a:off x="1174375" y="2364049"/>
            <a:ext cx="6096000" cy="2169825"/>
          </a:xfrm>
          <a:prstGeom prst="rect">
            <a:avLst/>
          </a:prstGeom>
          <a:noFill/>
        </p:spPr>
        <p:txBody>
          <a:bodyPr wrap="square">
            <a:spAutoFit/>
          </a:bodyPr>
          <a:lstStyle/>
          <a:p>
            <a:pPr algn="l" fontAlgn="t">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１．ライフレビュー</a:t>
            </a:r>
          </a:p>
          <a:p>
            <a:pPr algn="l" fontAlgn="t">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２．ライフサイクル</a:t>
            </a:r>
          </a:p>
          <a:p>
            <a:pPr algn="l" fontAlgn="t">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３．発達課題</a:t>
            </a:r>
          </a:p>
          <a:p>
            <a:pPr algn="l" fontAlgn="t">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４．ライフコース</a:t>
            </a:r>
          </a:p>
          <a:p>
            <a:pPr algn="l" fontAlgn="t">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５．発達過程</a:t>
            </a:r>
          </a:p>
        </p:txBody>
      </p:sp>
    </p:spTree>
    <p:extLst>
      <p:ext uri="{BB962C8B-B14F-4D97-AF65-F5344CB8AC3E}">
        <p14:creationId xmlns:p14="http://schemas.microsoft.com/office/powerpoint/2010/main" val="4564209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矢印: 五方向 1">
            <a:extLst>
              <a:ext uri="{FF2B5EF4-FFF2-40B4-BE49-F238E27FC236}">
                <a16:creationId xmlns:a16="http://schemas.microsoft.com/office/drawing/2014/main" id="{5886E2D2-AEFF-6177-82D4-F6771B6D6223}"/>
              </a:ext>
            </a:extLst>
          </p:cNvPr>
          <p:cNvSpPr/>
          <p:nvPr/>
        </p:nvSpPr>
        <p:spPr>
          <a:xfrm>
            <a:off x="313765" y="295835"/>
            <a:ext cx="959223" cy="412377"/>
          </a:xfrm>
          <a:prstGeom prst="homePlat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矢印: 五方向 2">
            <a:extLst>
              <a:ext uri="{FF2B5EF4-FFF2-40B4-BE49-F238E27FC236}">
                <a16:creationId xmlns:a16="http://schemas.microsoft.com/office/drawing/2014/main" id="{B8C2FBB0-6C11-E0EE-B6C9-CE62FD16A2FE}"/>
              </a:ext>
            </a:extLst>
          </p:cNvPr>
          <p:cNvSpPr/>
          <p:nvPr/>
        </p:nvSpPr>
        <p:spPr>
          <a:xfrm>
            <a:off x="313764" y="1004046"/>
            <a:ext cx="959223" cy="412377"/>
          </a:xfrm>
          <a:prstGeom prst="homePlat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0CA92B83-2019-5925-3C6E-6CAC5F5FEDC0}"/>
              </a:ext>
            </a:extLst>
          </p:cNvPr>
          <p:cNvSpPr txBox="1"/>
          <p:nvPr/>
        </p:nvSpPr>
        <p:spPr>
          <a:xfrm>
            <a:off x="385482" y="358588"/>
            <a:ext cx="708212" cy="369332"/>
          </a:xfrm>
          <a:prstGeom prst="rect">
            <a:avLst/>
          </a:prstGeom>
          <a:noFill/>
        </p:spPr>
        <p:txBody>
          <a:bodyPr wrap="square" rtlCol="0">
            <a:spAutoFit/>
          </a:bodyPr>
          <a:lstStyle/>
          <a:p>
            <a:r>
              <a:rPr kumimoji="1" lang="ja-JP" altLang="en-US" dirty="0"/>
              <a:t>回答</a:t>
            </a:r>
          </a:p>
        </p:txBody>
      </p:sp>
      <p:sp>
        <p:nvSpPr>
          <p:cNvPr id="5" name="テキスト ボックス 4">
            <a:extLst>
              <a:ext uri="{FF2B5EF4-FFF2-40B4-BE49-F238E27FC236}">
                <a16:creationId xmlns:a16="http://schemas.microsoft.com/office/drawing/2014/main" id="{04BA157A-954C-2801-E5A6-28EB7771940B}"/>
              </a:ext>
            </a:extLst>
          </p:cNvPr>
          <p:cNvSpPr txBox="1"/>
          <p:nvPr/>
        </p:nvSpPr>
        <p:spPr>
          <a:xfrm>
            <a:off x="313764" y="1043461"/>
            <a:ext cx="708212" cy="369332"/>
          </a:xfrm>
          <a:prstGeom prst="rect">
            <a:avLst/>
          </a:prstGeom>
          <a:noFill/>
        </p:spPr>
        <p:txBody>
          <a:bodyPr wrap="square" rtlCol="0">
            <a:spAutoFit/>
          </a:bodyPr>
          <a:lstStyle/>
          <a:p>
            <a:r>
              <a:rPr kumimoji="1" lang="ja-JP" altLang="en-US" dirty="0"/>
              <a:t>解説</a:t>
            </a:r>
          </a:p>
        </p:txBody>
      </p:sp>
      <p:sp>
        <p:nvSpPr>
          <p:cNvPr id="7" name="テキスト ボックス 6">
            <a:extLst>
              <a:ext uri="{FF2B5EF4-FFF2-40B4-BE49-F238E27FC236}">
                <a16:creationId xmlns:a16="http://schemas.microsoft.com/office/drawing/2014/main" id="{5705E315-8C64-2F18-B910-9688AD834676}"/>
              </a:ext>
            </a:extLst>
          </p:cNvPr>
          <p:cNvSpPr txBox="1"/>
          <p:nvPr/>
        </p:nvSpPr>
        <p:spPr>
          <a:xfrm>
            <a:off x="1515035" y="358588"/>
            <a:ext cx="6096000" cy="369332"/>
          </a:xfrm>
          <a:prstGeom prst="rect">
            <a:avLst/>
          </a:prstGeom>
          <a:noFill/>
        </p:spPr>
        <p:txBody>
          <a:bodyPr wrap="square">
            <a:spAutoFit/>
          </a:bodyPr>
          <a:lstStyle/>
          <a:p>
            <a:r>
              <a:rPr lang="en-US" altLang="ja-JP" b="0" i="0" dirty="0">
                <a:solidFill>
                  <a:srgbClr val="434343"/>
                </a:solidFill>
                <a:effectLst/>
                <a:latin typeface="メイリオ" panose="020B0604030504040204" pitchFamily="50" charset="-128"/>
                <a:ea typeface="メイリオ" panose="020B0604030504040204" pitchFamily="50" charset="-128"/>
              </a:rPr>
              <a:t>2</a:t>
            </a:r>
            <a:endParaRPr lang="ja-JP" altLang="en-US" dirty="0"/>
          </a:p>
        </p:txBody>
      </p:sp>
      <p:sp>
        <p:nvSpPr>
          <p:cNvPr id="9" name="テキスト ボックス 8">
            <a:extLst>
              <a:ext uri="{FF2B5EF4-FFF2-40B4-BE49-F238E27FC236}">
                <a16:creationId xmlns:a16="http://schemas.microsoft.com/office/drawing/2014/main" id="{E6252122-3FCB-F5D1-EB5A-048B36E7582B}"/>
              </a:ext>
            </a:extLst>
          </p:cNvPr>
          <p:cNvSpPr txBox="1"/>
          <p:nvPr/>
        </p:nvSpPr>
        <p:spPr>
          <a:xfrm>
            <a:off x="1434352" y="1043461"/>
            <a:ext cx="9816353" cy="1719702"/>
          </a:xfrm>
          <a:prstGeom prst="rect">
            <a:avLst/>
          </a:prstGeom>
          <a:noFill/>
        </p:spPr>
        <p:txBody>
          <a:bodyPr wrap="square">
            <a:spAutoFit/>
          </a:bodyPr>
          <a:lstStyle/>
          <a:p>
            <a:pPr>
              <a:lnSpc>
                <a:spcPct val="150000"/>
              </a:lnSpc>
            </a:pP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ライフサイクルについての記述である。</a:t>
            </a:r>
            <a:br>
              <a:rPr lang="ja-JP" altLang="en-US" dirty="0">
                <a:latin typeface="HG丸ｺﾞｼｯｸM-PRO" panose="020F0600000000000000" pitchFamily="50" charset="-128"/>
                <a:ea typeface="HG丸ｺﾞｼｯｸM-PRO" panose="020F0600000000000000" pitchFamily="50" charset="-128"/>
              </a:rPr>
            </a:br>
            <a:r>
              <a:rPr lang="ja-JP" altLang="en-US" b="0" i="0" dirty="0">
                <a:solidFill>
                  <a:srgbClr val="434343"/>
                </a:solidFill>
                <a:effectLst/>
                <a:highlight>
                  <a:srgbClr val="FFFF00"/>
                </a:highlight>
                <a:latin typeface="HG丸ｺﾞｼｯｸM-PRO" panose="020F0600000000000000" pitchFamily="50" charset="-128"/>
                <a:ea typeface="HG丸ｺﾞｼｯｸM-PRO" panose="020F0600000000000000" pitchFamily="50" charset="-128"/>
              </a:rPr>
              <a:t>「出生から死に至る過程」「一定の段階をたどる」「次世代に生命を受け継ぐ」</a:t>
            </a: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という内容の記述より、ライフサイクルが適切である。</a:t>
            </a:r>
            <a:br>
              <a:rPr lang="ja-JP" altLang="en-US" dirty="0">
                <a:latin typeface="HG丸ｺﾞｼｯｸM-PRO" panose="020F0600000000000000" pitchFamily="50" charset="-128"/>
                <a:ea typeface="HG丸ｺﾞｼｯｸM-PRO" panose="020F0600000000000000" pitchFamily="50" charset="-128"/>
              </a:rPr>
            </a:br>
            <a:endParaRPr lang="ja-JP" altLang="en-US" dirty="0">
              <a:latin typeface="HG丸ｺﾞｼｯｸM-PRO" panose="020F0600000000000000" pitchFamily="50" charset="-128"/>
              <a:ea typeface="HG丸ｺﾞｼｯｸM-PRO" panose="020F0600000000000000" pitchFamily="50" charset="-128"/>
            </a:endParaRPr>
          </a:p>
        </p:txBody>
      </p:sp>
      <p:sp>
        <p:nvSpPr>
          <p:cNvPr id="10" name="テキスト ボックス 9">
            <a:extLst>
              <a:ext uri="{FF2B5EF4-FFF2-40B4-BE49-F238E27FC236}">
                <a16:creationId xmlns:a16="http://schemas.microsoft.com/office/drawing/2014/main" id="{C018865B-CF98-98CE-2FB2-CBEED1C4F76C}"/>
              </a:ext>
            </a:extLst>
          </p:cNvPr>
          <p:cNvSpPr txBox="1"/>
          <p:nvPr/>
        </p:nvSpPr>
        <p:spPr>
          <a:xfrm>
            <a:off x="2528044" y="2910655"/>
            <a:ext cx="9601201" cy="2520370"/>
          </a:xfrm>
          <a:prstGeom prst="rect">
            <a:avLst/>
          </a:prstGeom>
          <a:noFill/>
        </p:spPr>
        <p:txBody>
          <a:bodyPr wrap="square">
            <a:spAutoFit/>
          </a:bodyPr>
          <a:lstStyle/>
          <a:p>
            <a:pPr>
              <a:lnSpc>
                <a:spcPct val="150000"/>
              </a:lnSpc>
            </a:pPr>
            <a:r>
              <a:rPr lang="ja-JP" altLang="en-US" b="0" i="0" dirty="0">
                <a:solidFill>
                  <a:srgbClr val="333333"/>
                </a:solidFill>
                <a:effectLst/>
                <a:latin typeface="HG丸ｺﾞｼｯｸM-PRO" panose="020F0600000000000000" pitchFamily="50" charset="-128"/>
                <a:ea typeface="HG丸ｺﾞｼｯｸM-PRO" panose="020F0600000000000000" pitchFamily="50" charset="-128"/>
              </a:rPr>
              <a:t>直訳すると人生の再検討という意味になります。</a:t>
            </a:r>
            <a:endParaRPr lang="en-US" altLang="ja-JP" b="0" i="0" dirty="0">
              <a:solidFill>
                <a:srgbClr val="333333"/>
              </a:solidFill>
              <a:effectLst/>
              <a:latin typeface="HG丸ｺﾞｼｯｸM-PRO" panose="020F0600000000000000" pitchFamily="50" charset="-128"/>
              <a:ea typeface="HG丸ｺﾞｼｯｸM-PRO" panose="020F0600000000000000" pitchFamily="50" charset="-128"/>
            </a:endParaRPr>
          </a:p>
          <a:p>
            <a:pPr>
              <a:lnSpc>
                <a:spcPct val="150000"/>
              </a:lnSpc>
            </a:pPr>
            <a:r>
              <a:rPr lang="ja-JP" altLang="en-US" b="0" i="0" dirty="0">
                <a:solidFill>
                  <a:srgbClr val="333333"/>
                </a:solidFill>
                <a:effectLst/>
                <a:latin typeface="HG丸ｺﾞｼｯｸM-PRO" panose="020F0600000000000000" pitchFamily="50" charset="-128"/>
                <a:ea typeface="HG丸ｺﾞｼｯｸM-PRO" panose="020F0600000000000000" pitchFamily="50" charset="-128"/>
              </a:rPr>
              <a:t>このライフレビューは、特に高齢者に用いられることが多い方法で、今まで生きてきた人生を振り返って再検討することによって、今までの人生を楽しみながら振り返りながらも、</a:t>
            </a:r>
            <a:endParaRPr lang="en-US" altLang="ja-JP" b="0" i="0" dirty="0">
              <a:solidFill>
                <a:srgbClr val="333333"/>
              </a:solidFill>
              <a:effectLst/>
              <a:latin typeface="HG丸ｺﾞｼｯｸM-PRO" panose="020F0600000000000000" pitchFamily="50" charset="-128"/>
              <a:ea typeface="HG丸ｺﾞｼｯｸM-PRO" panose="020F0600000000000000" pitchFamily="50" charset="-128"/>
            </a:endParaRPr>
          </a:p>
          <a:p>
            <a:pPr>
              <a:lnSpc>
                <a:spcPct val="150000"/>
              </a:lnSpc>
            </a:pPr>
            <a:r>
              <a:rPr lang="ja-JP" altLang="en-US" b="0" i="0" dirty="0">
                <a:solidFill>
                  <a:srgbClr val="333333"/>
                </a:solidFill>
                <a:effectLst/>
                <a:latin typeface="HG丸ｺﾞｼｯｸM-PRO" panose="020F0600000000000000" pitchFamily="50" charset="-128"/>
                <a:ea typeface="HG丸ｺﾞｼｯｸM-PRO" panose="020F0600000000000000" pitchFamily="50" charset="-128"/>
              </a:rPr>
              <a:t>これからの人生を楽しむための活力とするために希望を持っていくためにする手法で、自分が今まで生きてきた人生の意味を考えながら、後継者など人生の後輩たちに伝えていくことです。</a:t>
            </a:r>
            <a:endParaRPr lang="ja-JP" altLang="en-US" dirty="0">
              <a:latin typeface="HG丸ｺﾞｼｯｸM-PRO" panose="020F0600000000000000" pitchFamily="50" charset="-128"/>
              <a:ea typeface="HG丸ｺﾞｼｯｸM-PRO" panose="020F0600000000000000" pitchFamily="50" charset="-128"/>
            </a:endParaRPr>
          </a:p>
        </p:txBody>
      </p:sp>
      <p:sp>
        <p:nvSpPr>
          <p:cNvPr id="11" name="テキスト ボックス 10">
            <a:extLst>
              <a:ext uri="{FF2B5EF4-FFF2-40B4-BE49-F238E27FC236}">
                <a16:creationId xmlns:a16="http://schemas.microsoft.com/office/drawing/2014/main" id="{05DC48F1-1B99-F11C-9097-B861DEB1FB5C}"/>
              </a:ext>
            </a:extLst>
          </p:cNvPr>
          <p:cNvSpPr txBox="1"/>
          <p:nvPr/>
        </p:nvSpPr>
        <p:spPr>
          <a:xfrm>
            <a:off x="161364" y="3078704"/>
            <a:ext cx="6096000" cy="400110"/>
          </a:xfrm>
          <a:prstGeom prst="rect">
            <a:avLst/>
          </a:prstGeom>
          <a:noFill/>
        </p:spPr>
        <p:txBody>
          <a:bodyPr wrap="square">
            <a:spAutoFit/>
          </a:bodyPr>
          <a:lstStyle/>
          <a:p>
            <a:r>
              <a:rPr lang="ja-JP" altLang="en-US" sz="2000" b="0" i="0" dirty="0">
                <a:solidFill>
                  <a:srgbClr val="333333"/>
                </a:solidFill>
                <a:effectLst/>
                <a:latin typeface="HG丸ｺﾞｼｯｸM-PRO" panose="020F0600000000000000" pitchFamily="50" charset="-128"/>
                <a:ea typeface="HG丸ｺﾞｼｯｸM-PRO" panose="020F0600000000000000" pitchFamily="50" charset="-128"/>
              </a:rPr>
              <a:t>ライフレビュー</a:t>
            </a:r>
            <a:endParaRPr lang="ja-JP" altLang="en-US" sz="2000" dirty="0">
              <a:latin typeface="HG丸ｺﾞｼｯｸM-PRO" panose="020F0600000000000000" pitchFamily="50" charset="-128"/>
              <a:ea typeface="HG丸ｺﾞｼｯｸM-PRO" panose="020F0600000000000000" pitchFamily="50" charset="-128"/>
            </a:endParaRPr>
          </a:p>
        </p:txBody>
      </p:sp>
      <p:sp>
        <p:nvSpPr>
          <p:cNvPr id="12" name="四角形: 角を丸くする 11">
            <a:extLst>
              <a:ext uri="{FF2B5EF4-FFF2-40B4-BE49-F238E27FC236}">
                <a16:creationId xmlns:a16="http://schemas.microsoft.com/office/drawing/2014/main" id="{BB7322C2-23A1-7BA7-0B56-DD7A2256A065}"/>
              </a:ext>
            </a:extLst>
          </p:cNvPr>
          <p:cNvSpPr/>
          <p:nvPr/>
        </p:nvSpPr>
        <p:spPr>
          <a:xfrm>
            <a:off x="2465292" y="2763163"/>
            <a:ext cx="9726707" cy="2705308"/>
          </a:xfrm>
          <a:prstGeom prst="roundRect">
            <a:avLst/>
          </a:prstGeom>
          <a:no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矢印: 五方向 15">
            <a:extLst>
              <a:ext uri="{FF2B5EF4-FFF2-40B4-BE49-F238E27FC236}">
                <a16:creationId xmlns:a16="http://schemas.microsoft.com/office/drawing/2014/main" id="{DC5C0EA1-539B-A03B-2BA7-15A58E535A6B}"/>
              </a:ext>
            </a:extLst>
          </p:cNvPr>
          <p:cNvSpPr/>
          <p:nvPr/>
        </p:nvSpPr>
        <p:spPr>
          <a:xfrm>
            <a:off x="161364" y="2994212"/>
            <a:ext cx="2241174" cy="591670"/>
          </a:xfrm>
          <a:prstGeom prst="homePlate">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761B574C-2F4A-3FE5-8789-2C83E03D649E}"/>
              </a:ext>
            </a:extLst>
          </p:cNvPr>
          <p:cNvSpPr txBox="1"/>
          <p:nvPr/>
        </p:nvSpPr>
        <p:spPr>
          <a:xfrm>
            <a:off x="2577350" y="5699520"/>
            <a:ext cx="10560423" cy="858377"/>
          </a:xfrm>
          <a:prstGeom prst="rect">
            <a:avLst/>
          </a:prstGeom>
          <a:noFill/>
        </p:spPr>
        <p:txBody>
          <a:bodyPr wrap="square">
            <a:spAutoFit/>
          </a:bodyPr>
          <a:lstStyle/>
          <a:p>
            <a:pPr>
              <a:lnSpc>
                <a:spcPct val="150000"/>
              </a:lnSpc>
            </a:pPr>
            <a:r>
              <a:rPr lang="ja-JP" altLang="en-US" b="0" i="0" dirty="0">
                <a:solidFill>
                  <a:srgbClr val="111111"/>
                </a:solidFill>
                <a:effectLst/>
                <a:latin typeface="HG丸ｺﾞｼｯｸM-PRO" panose="020F0600000000000000" pitchFamily="50" charset="-128"/>
                <a:ea typeface="HG丸ｺﾞｼｯｸM-PRO" panose="020F0600000000000000" pitchFamily="50" charset="-128"/>
              </a:rPr>
              <a:t>発達を継続するために特定の年齢期間中に人が達成しなければならない</a:t>
            </a:r>
            <a:endParaRPr lang="en-US" altLang="ja-JP" b="0" i="0" dirty="0">
              <a:solidFill>
                <a:srgbClr val="111111"/>
              </a:solidFill>
              <a:effectLst/>
              <a:latin typeface="HG丸ｺﾞｼｯｸM-PRO" panose="020F0600000000000000" pitchFamily="50" charset="-128"/>
              <a:ea typeface="HG丸ｺﾞｼｯｸM-PRO" panose="020F0600000000000000" pitchFamily="50" charset="-128"/>
            </a:endParaRPr>
          </a:p>
          <a:p>
            <a:pPr>
              <a:lnSpc>
                <a:spcPct val="150000"/>
              </a:lnSpc>
            </a:pPr>
            <a:r>
              <a:rPr lang="ja-JP" altLang="en-US" b="0" i="0" dirty="0">
                <a:solidFill>
                  <a:srgbClr val="111111"/>
                </a:solidFill>
                <a:effectLst/>
                <a:latin typeface="HG丸ｺﾞｼｯｸM-PRO" panose="020F0600000000000000" pitchFamily="50" charset="-128"/>
                <a:ea typeface="HG丸ｺﾞｼｯｸM-PRO" panose="020F0600000000000000" pitchFamily="50" charset="-128"/>
              </a:rPr>
              <a:t>身体的または認知的スキル</a:t>
            </a:r>
            <a:endParaRPr lang="ja-JP" altLang="en-US" dirty="0">
              <a:latin typeface="HG丸ｺﾞｼｯｸM-PRO" panose="020F0600000000000000" pitchFamily="50" charset="-128"/>
              <a:ea typeface="HG丸ｺﾞｼｯｸM-PRO" panose="020F0600000000000000" pitchFamily="50" charset="-128"/>
            </a:endParaRPr>
          </a:p>
        </p:txBody>
      </p:sp>
      <p:sp>
        <p:nvSpPr>
          <p:cNvPr id="18" name="テキスト ボックス 17">
            <a:extLst>
              <a:ext uri="{FF2B5EF4-FFF2-40B4-BE49-F238E27FC236}">
                <a16:creationId xmlns:a16="http://schemas.microsoft.com/office/drawing/2014/main" id="{3EDECDF1-E7FD-FF03-DE5B-C44B873851ED}"/>
              </a:ext>
            </a:extLst>
          </p:cNvPr>
          <p:cNvSpPr txBox="1"/>
          <p:nvPr/>
        </p:nvSpPr>
        <p:spPr>
          <a:xfrm>
            <a:off x="385482" y="5578517"/>
            <a:ext cx="6096000" cy="481863"/>
          </a:xfrm>
          <a:prstGeom prst="rect">
            <a:avLst/>
          </a:prstGeom>
          <a:noFill/>
        </p:spPr>
        <p:txBody>
          <a:bodyPr wrap="square">
            <a:spAutoFit/>
          </a:bodyPr>
          <a:lstStyle/>
          <a:p>
            <a:pPr>
              <a:lnSpc>
                <a:spcPct val="150000"/>
              </a:lnSpc>
            </a:pPr>
            <a:r>
              <a:rPr lang="ja-JP" altLang="en-US" sz="2000" b="0" i="0" dirty="0">
                <a:solidFill>
                  <a:srgbClr val="434343"/>
                </a:solidFill>
                <a:effectLst/>
                <a:latin typeface="HG丸ｺﾞｼｯｸM-PRO" panose="020F0600000000000000" pitchFamily="50" charset="-128"/>
                <a:ea typeface="HG丸ｺﾞｼｯｸM-PRO" panose="020F0600000000000000" pitchFamily="50" charset="-128"/>
              </a:rPr>
              <a:t>発達課題</a:t>
            </a:r>
            <a:endParaRPr lang="ja-JP" altLang="en-US" sz="2000" dirty="0">
              <a:latin typeface="HG丸ｺﾞｼｯｸM-PRO" panose="020F0600000000000000" pitchFamily="50" charset="-128"/>
              <a:ea typeface="HG丸ｺﾞｼｯｸM-PRO" panose="020F0600000000000000" pitchFamily="50" charset="-128"/>
            </a:endParaRPr>
          </a:p>
        </p:txBody>
      </p:sp>
      <p:sp>
        <p:nvSpPr>
          <p:cNvPr id="19" name="四角形: 角を丸くする 18">
            <a:extLst>
              <a:ext uri="{FF2B5EF4-FFF2-40B4-BE49-F238E27FC236}">
                <a16:creationId xmlns:a16="http://schemas.microsoft.com/office/drawing/2014/main" id="{03BF1EAB-DFAA-DFDD-F031-F59F917F0BB1}"/>
              </a:ext>
            </a:extLst>
          </p:cNvPr>
          <p:cNvSpPr/>
          <p:nvPr/>
        </p:nvSpPr>
        <p:spPr>
          <a:xfrm>
            <a:off x="2577350" y="5636520"/>
            <a:ext cx="9256059" cy="1042186"/>
          </a:xfrm>
          <a:prstGeom prst="roundRect">
            <a:avLst/>
          </a:prstGeom>
          <a:no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矢印: 五方向 19">
            <a:extLst>
              <a:ext uri="{FF2B5EF4-FFF2-40B4-BE49-F238E27FC236}">
                <a16:creationId xmlns:a16="http://schemas.microsoft.com/office/drawing/2014/main" id="{AEB6D2F2-C4A5-DE53-D0C5-DE41E50D2F63}"/>
              </a:ext>
            </a:extLst>
          </p:cNvPr>
          <p:cNvSpPr/>
          <p:nvPr/>
        </p:nvSpPr>
        <p:spPr>
          <a:xfrm>
            <a:off x="349622" y="5694384"/>
            <a:ext cx="1676404" cy="481864"/>
          </a:xfrm>
          <a:prstGeom prst="homePlate">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28450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1BC687DA-1354-CF44-AD44-3A2F4F2BAC05}"/>
              </a:ext>
            </a:extLst>
          </p:cNvPr>
          <p:cNvSpPr txBox="1"/>
          <p:nvPr/>
        </p:nvSpPr>
        <p:spPr>
          <a:xfrm>
            <a:off x="439271" y="1057852"/>
            <a:ext cx="6096000" cy="858377"/>
          </a:xfrm>
          <a:prstGeom prst="rect">
            <a:avLst/>
          </a:prstGeom>
          <a:noFill/>
        </p:spPr>
        <p:txBody>
          <a:bodyPr wrap="square">
            <a:spAutoFit/>
          </a:bodyPr>
          <a:lstStyle/>
          <a:p>
            <a:pPr>
              <a:lnSpc>
                <a:spcPct val="150000"/>
              </a:lnSpc>
            </a:pPr>
            <a:r>
              <a:rPr lang="ja-JP" altLang="en-US" b="1" i="0" dirty="0">
                <a:solidFill>
                  <a:srgbClr val="111111"/>
                </a:solidFill>
                <a:effectLst/>
                <a:latin typeface="HG丸ｺﾞｼｯｸM-PRO" panose="020F0600000000000000" pitchFamily="50" charset="-128"/>
                <a:ea typeface="HG丸ｺﾞｼｯｸM-PRO" panose="020F0600000000000000" pitchFamily="50" charset="-128"/>
              </a:rPr>
              <a:t>個人の一生を家族経歴、職業経歴、居住経歴などの様々な経歴の束として捉えたものである</a:t>
            </a:r>
            <a:r>
              <a:rPr lang="ja-JP" altLang="en-US" b="0" i="0" dirty="0">
                <a:solidFill>
                  <a:srgbClr val="111111"/>
                </a:solidFill>
                <a:effectLst/>
                <a:latin typeface="HG丸ｺﾞｼｯｸM-PRO" panose="020F0600000000000000" pitchFamily="50" charset="-128"/>
                <a:ea typeface="HG丸ｺﾞｼｯｸM-PRO" panose="020F0600000000000000" pitchFamily="50" charset="-128"/>
              </a:rPr>
              <a:t> 。 </a:t>
            </a:r>
            <a:endParaRPr lang="ja-JP" altLang="en-US" dirty="0">
              <a:latin typeface="HG丸ｺﾞｼｯｸM-PRO" panose="020F0600000000000000" pitchFamily="50" charset="-128"/>
              <a:ea typeface="HG丸ｺﾞｼｯｸM-PRO" panose="020F0600000000000000" pitchFamily="50" charset="-128"/>
            </a:endParaRPr>
          </a:p>
        </p:txBody>
      </p:sp>
      <p:pic>
        <p:nvPicPr>
          <p:cNvPr id="9" name="図 8">
            <a:extLst>
              <a:ext uri="{FF2B5EF4-FFF2-40B4-BE49-F238E27FC236}">
                <a16:creationId xmlns:a16="http://schemas.microsoft.com/office/drawing/2014/main" id="{C3208C95-06C3-08D0-CFD0-44A2EEC52EE6}"/>
              </a:ext>
            </a:extLst>
          </p:cNvPr>
          <p:cNvPicPr>
            <a:picLocks noChangeAspect="1"/>
          </p:cNvPicPr>
          <p:nvPr/>
        </p:nvPicPr>
        <p:blipFill>
          <a:blip r:embed="rId2"/>
          <a:stretch>
            <a:fillRect/>
          </a:stretch>
        </p:blipFill>
        <p:spPr>
          <a:xfrm>
            <a:off x="7053329" y="112059"/>
            <a:ext cx="4771119" cy="3429000"/>
          </a:xfrm>
          <a:prstGeom prst="rect">
            <a:avLst/>
          </a:prstGeom>
        </p:spPr>
      </p:pic>
      <p:sp>
        <p:nvSpPr>
          <p:cNvPr id="11" name="テキスト ボックス 10">
            <a:extLst>
              <a:ext uri="{FF2B5EF4-FFF2-40B4-BE49-F238E27FC236}">
                <a16:creationId xmlns:a16="http://schemas.microsoft.com/office/drawing/2014/main" id="{6FF8876C-826D-6443-7743-5E2AA9DE39FD}"/>
              </a:ext>
            </a:extLst>
          </p:cNvPr>
          <p:cNvSpPr txBox="1"/>
          <p:nvPr/>
        </p:nvSpPr>
        <p:spPr>
          <a:xfrm>
            <a:off x="376513" y="347424"/>
            <a:ext cx="6096000" cy="400110"/>
          </a:xfrm>
          <a:prstGeom prst="rect">
            <a:avLst/>
          </a:prstGeom>
          <a:noFill/>
        </p:spPr>
        <p:txBody>
          <a:bodyPr wrap="square">
            <a:spAutoFit/>
          </a:bodyPr>
          <a:lstStyle/>
          <a:p>
            <a:r>
              <a:rPr lang="ja-JP" altLang="en-US" sz="2000" b="0" i="0" dirty="0">
                <a:solidFill>
                  <a:srgbClr val="111111"/>
                </a:solidFill>
                <a:effectLst/>
                <a:latin typeface="HG丸ｺﾞｼｯｸM-PRO" panose="020F0600000000000000" pitchFamily="50" charset="-128"/>
                <a:ea typeface="HG丸ｺﾞｼｯｸM-PRO" panose="020F0600000000000000" pitchFamily="50" charset="-128"/>
              </a:rPr>
              <a:t>ライフコース </a:t>
            </a:r>
            <a:endParaRPr lang="ja-JP" altLang="en-US" sz="2000" dirty="0"/>
          </a:p>
        </p:txBody>
      </p:sp>
      <p:sp>
        <p:nvSpPr>
          <p:cNvPr id="12" name="四角形: 角を丸くする 11">
            <a:extLst>
              <a:ext uri="{FF2B5EF4-FFF2-40B4-BE49-F238E27FC236}">
                <a16:creationId xmlns:a16="http://schemas.microsoft.com/office/drawing/2014/main" id="{3291794A-1E39-14B0-FB4B-3CB3F0BF7F5E}"/>
              </a:ext>
            </a:extLst>
          </p:cNvPr>
          <p:cNvSpPr/>
          <p:nvPr/>
        </p:nvSpPr>
        <p:spPr>
          <a:xfrm>
            <a:off x="367552" y="1003191"/>
            <a:ext cx="6096001" cy="1043517"/>
          </a:xfrm>
          <a:prstGeom prst="roundRect">
            <a:avLst/>
          </a:prstGeom>
          <a:no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矢印: 五方向 12">
            <a:extLst>
              <a:ext uri="{FF2B5EF4-FFF2-40B4-BE49-F238E27FC236}">
                <a16:creationId xmlns:a16="http://schemas.microsoft.com/office/drawing/2014/main" id="{D4A9A7F4-8AE0-D8CA-2871-572A0B332CA0}"/>
              </a:ext>
            </a:extLst>
          </p:cNvPr>
          <p:cNvSpPr/>
          <p:nvPr/>
        </p:nvSpPr>
        <p:spPr>
          <a:xfrm>
            <a:off x="367552" y="300317"/>
            <a:ext cx="2241174" cy="591670"/>
          </a:xfrm>
          <a:prstGeom prst="homePlate">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7E7162A5-CFBF-B35B-4EFC-0A05BB5EC147}"/>
              </a:ext>
            </a:extLst>
          </p:cNvPr>
          <p:cNvSpPr txBox="1"/>
          <p:nvPr/>
        </p:nvSpPr>
        <p:spPr>
          <a:xfrm>
            <a:off x="439271" y="4411183"/>
            <a:ext cx="6096000" cy="400110"/>
          </a:xfrm>
          <a:prstGeom prst="rect">
            <a:avLst/>
          </a:prstGeom>
          <a:noFill/>
        </p:spPr>
        <p:txBody>
          <a:bodyPr wrap="square">
            <a:spAutoFit/>
          </a:bodyPr>
          <a:lstStyle/>
          <a:p>
            <a:r>
              <a:rPr lang="ja-JP" altLang="en-US" sz="2000" b="0" i="0" dirty="0">
                <a:solidFill>
                  <a:srgbClr val="434343"/>
                </a:solidFill>
                <a:effectLst/>
                <a:latin typeface="HG丸ｺﾞｼｯｸM-PRO" panose="020F0600000000000000" pitchFamily="50" charset="-128"/>
                <a:ea typeface="HG丸ｺﾞｼｯｸM-PRO" panose="020F0600000000000000" pitchFamily="50" charset="-128"/>
              </a:rPr>
              <a:t>発達過程</a:t>
            </a:r>
            <a:endParaRPr lang="ja-JP" altLang="en-US" sz="2000" dirty="0">
              <a:latin typeface="HG丸ｺﾞｼｯｸM-PRO" panose="020F0600000000000000" pitchFamily="50" charset="-128"/>
              <a:ea typeface="HG丸ｺﾞｼｯｸM-PRO" panose="020F0600000000000000" pitchFamily="50" charset="-128"/>
            </a:endParaRPr>
          </a:p>
        </p:txBody>
      </p:sp>
      <p:sp>
        <p:nvSpPr>
          <p:cNvPr id="18" name="矢印: 五方向 17">
            <a:extLst>
              <a:ext uri="{FF2B5EF4-FFF2-40B4-BE49-F238E27FC236}">
                <a16:creationId xmlns:a16="http://schemas.microsoft.com/office/drawing/2014/main" id="{B68B4307-DBE5-34AC-36AE-63EA3715BFF9}"/>
              </a:ext>
            </a:extLst>
          </p:cNvPr>
          <p:cNvSpPr/>
          <p:nvPr/>
        </p:nvSpPr>
        <p:spPr>
          <a:xfrm>
            <a:off x="376513" y="4315403"/>
            <a:ext cx="1515040" cy="591670"/>
          </a:xfrm>
          <a:prstGeom prst="homePlate">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a:extLst>
              <a:ext uri="{FF2B5EF4-FFF2-40B4-BE49-F238E27FC236}">
                <a16:creationId xmlns:a16="http://schemas.microsoft.com/office/drawing/2014/main" id="{B2A3063E-6297-8380-162A-23B76BA51138}"/>
              </a:ext>
            </a:extLst>
          </p:cNvPr>
          <p:cNvSpPr txBox="1"/>
          <p:nvPr/>
        </p:nvSpPr>
        <p:spPr>
          <a:xfrm>
            <a:off x="2241176" y="4478342"/>
            <a:ext cx="9583272" cy="858377"/>
          </a:xfrm>
          <a:prstGeom prst="rect">
            <a:avLst/>
          </a:prstGeom>
          <a:noFill/>
        </p:spPr>
        <p:txBody>
          <a:bodyPr wrap="square">
            <a:spAutoFit/>
          </a:bodyPr>
          <a:lstStyle/>
          <a:p>
            <a:pPr>
              <a:lnSpc>
                <a:spcPct val="150000"/>
              </a:lnSpc>
            </a:pPr>
            <a:r>
              <a:rPr lang="ja-JP" altLang="en-US" b="0" i="0" dirty="0">
                <a:solidFill>
                  <a:srgbClr val="333333"/>
                </a:solidFill>
                <a:effectLst/>
                <a:latin typeface="HG丸ｺﾞｼｯｸM-PRO" panose="020F0600000000000000" pitchFamily="50" charset="-128"/>
                <a:ea typeface="HG丸ｺﾞｼｯｸM-PRO" panose="020F0600000000000000" pitchFamily="50" charset="-128"/>
              </a:rPr>
              <a:t>ある時点で何かが「できる、できない」といったことで発達を見ようとする画一的な捉え方ではなく、</a:t>
            </a:r>
            <a:r>
              <a:rPr lang="ja-JP" altLang="en-US" b="1" i="0" dirty="0">
                <a:solidFill>
                  <a:srgbClr val="333333"/>
                </a:solidFill>
                <a:effectLst/>
                <a:latin typeface="HG丸ｺﾞｼｯｸM-PRO" panose="020F0600000000000000" pitchFamily="50" charset="-128"/>
                <a:ea typeface="HG丸ｺﾞｼｯｸM-PRO" panose="020F0600000000000000" pitchFamily="50" charset="-128"/>
              </a:rPr>
              <a:t>それぞれの子どもの育ちゆく過程の全体を大切にしようとする考え方</a:t>
            </a:r>
            <a:endParaRPr lang="ja-JP" altLang="en-US" dirty="0">
              <a:latin typeface="HG丸ｺﾞｼｯｸM-PRO" panose="020F0600000000000000" pitchFamily="50" charset="-128"/>
              <a:ea typeface="HG丸ｺﾞｼｯｸM-PRO" panose="020F0600000000000000" pitchFamily="50" charset="-128"/>
            </a:endParaRPr>
          </a:p>
        </p:txBody>
      </p:sp>
      <p:sp>
        <p:nvSpPr>
          <p:cNvPr id="21" name="四角形: 角を丸くする 20">
            <a:extLst>
              <a:ext uri="{FF2B5EF4-FFF2-40B4-BE49-F238E27FC236}">
                <a16:creationId xmlns:a16="http://schemas.microsoft.com/office/drawing/2014/main" id="{D2BC2C18-2D3E-A49B-626D-7171A541BAEE}"/>
              </a:ext>
            </a:extLst>
          </p:cNvPr>
          <p:cNvSpPr/>
          <p:nvPr/>
        </p:nvSpPr>
        <p:spPr>
          <a:xfrm>
            <a:off x="2169456" y="4449797"/>
            <a:ext cx="9762567" cy="1043517"/>
          </a:xfrm>
          <a:prstGeom prst="roundRect">
            <a:avLst/>
          </a:prstGeom>
          <a:no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735211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25DF1AED-22D4-4DE8-A39F-BF64FEEDF083}"/>
              </a:ext>
            </a:extLst>
          </p:cNvPr>
          <p:cNvSpPr txBox="1"/>
          <p:nvPr/>
        </p:nvSpPr>
        <p:spPr>
          <a:xfrm>
            <a:off x="358587" y="299428"/>
            <a:ext cx="1344706" cy="369332"/>
          </a:xfrm>
          <a:prstGeom prst="rect">
            <a:avLst/>
          </a:prstGeom>
          <a:noFill/>
        </p:spPr>
        <p:txBody>
          <a:bodyPr wrap="square" rtlCol="0">
            <a:spAutoFit/>
          </a:bodyPr>
          <a:lstStyle/>
          <a:p>
            <a:r>
              <a:rPr kumimoji="1" lang="ja-JP" altLang="en-US" dirty="0"/>
              <a:t>問３</a:t>
            </a:r>
          </a:p>
        </p:txBody>
      </p:sp>
      <p:sp>
        <p:nvSpPr>
          <p:cNvPr id="4" name="テキスト ボックス 3">
            <a:extLst>
              <a:ext uri="{FF2B5EF4-FFF2-40B4-BE49-F238E27FC236}">
                <a16:creationId xmlns:a16="http://schemas.microsoft.com/office/drawing/2014/main" id="{9D7C8675-9B25-9024-3152-65F1FD9D3901}"/>
              </a:ext>
            </a:extLst>
          </p:cNvPr>
          <p:cNvSpPr txBox="1"/>
          <p:nvPr/>
        </p:nvSpPr>
        <p:spPr>
          <a:xfrm>
            <a:off x="1111624" y="272534"/>
            <a:ext cx="8534400" cy="369332"/>
          </a:xfrm>
          <a:prstGeom prst="rect">
            <a:avLst/>
          </a:prstGeom>
          <a:noFill/>
        </p:spPr>
        <p:txBody>
          <a:bodyPr wrap="square">
            <a:spAutoFit/>
          </a:bodyPr>
          <a:lstStyle/>
          <a:p>
            <a:pPr algn="l" fontAlgn="t"/>
            <a:r>
              <a:rPr lang="ja-JP" altLang="en-US" b="1" i="0" dirty="0">
                <a:solidFill>
                  <a:srgbClr val="434343"/>
                </a:solidFill>
                <a:effectLst/>
                <a:latin typeface="メイリオ" panose="020B0604030504040204" pitchFamily="50" charset="-128"/>
                <a:ea typeface="メイリオ" panose="020B0604030504040204" pitchFamily="50" charset="-128"/>
              </a:rPr>
              <a:t>　次の記述に該当する人物として正しいものを一つ選びなさい。</a:t>
            </a:r>
          </a:p>
        </p:txBody>
      </p:sp>
      <p:sp>
        <p:nvSpPr>
          <p:cNvPr id="6" name="テキスト ボックス 5">
            <a:extLst>
              <a:ext uri="{FF2B5EF4-FFF2-40B4-BE49-F238E27FC236}">
                <a16:creationId xmlns:a16="http://schemas.microsoft.com/office/drawing/2014/main" id="{E8B79522-944A-A10F-3341-7D384FAB24DC}"/>
              </a:ext>
            </a:extLst>
          </p:cNvPr>
          <p:cNvSpPr txBox="1"/>
          <p:nvPr/>
        </p:nvSpPr>
        <p:spPr>
          <a:xfrm>
            <a:off x="1344705" y="987042"/>
            <a:ext cx="8695765" cy="1338828"/>
          </a:xfrm>
          <a:prstGeom prst="rect">
            <a:avLst/>
          </a:prstGeom>
          <a:noFill/>
        </p:spPr>
        <p:txBody>
          <a:bodyPr wrap="square">
            <a:spAutoFit/>
          </a:bodyPr>
          <a:lstStyle/>
          <a:p>
            <a:pPr algn="l" fontAlgn="t">
              <a:lnSpc>
                <a:spcPct val="150000"/>
              </a:lnSpc>
              <a:buFont typeface="Arial" panose="020B0604020202020204" pitchFamily="34" charset="0"/>
              <a:buChar char="•"/>
            </a:pPr>
            <a:r>
              <a:rPr lang="ja-JP" altLang="en-US" b="0" i="0" dirty="0">
                <a:solidFill>
                  <a:srgbClr val="434343"/>
                </a:solidFill>
                <a:effectLst/>
                <a:latin typeface="メイリオ" panose="020B0604030504040204" pitchFamily="50" charset="-128"/>
                <a:ea typeface="メイリオ" panose="020B0604030504040204" pitchFamily="50" charset="-128"/>
              </a:rPr>
              <a:t>人間の発達では、初めに社会的関係があり、それが内面化すると考えた。</a:t>
            </a:r>
          </a:p>
          <a:p>
            <a:pPr algn="l" fontAlgn="t">
              <a:lnSpc>
                <a:spcPct val="150000"/>
              </a:lnSpc>
              <a:buFont typeface="Arial" panose="020B0604020202020204" pitchFamily="34" charset="0"/>
              <a:buChar char="•"/>
            </a:pPr>
            <a:r>
              <a:rPr lang="ja-JP" altLang="en-US" b="0" i="0" dirty="0">
                <a:solidFill>
                  <a:srgbClr val="434343"/>
                </a:solidFill>
                <a:effectLst/>
                <a:latin typeface="メイリオ" panose="020B0604030504040204" pitchFamily="50" charset="-128"/>
                <a:ea typeface="メイリオ" panose="020B0604030504040204" pitchFamily="50" charset="-128"/>
              </a:rPr>
              <a:t>他者とのコミュニケーションに用いる言葉を外言とした。</a:t>
            </a:r>
          </a:p>
          <a:p>
            <a:pPr algn="l" fontAlgn="t">
              <a:lnSpc>
                <a:spcPct val="150000"/>
              </a:lnSpc>
              <a:buFont typeface="Arial" panose="020B0604020202020204" pitchFamily="34" charset="0"/>
              <a:buChar char="•"/>
            </a:pPr>
            <a:r>
              <a:rPr lang="ja-JP" altLang="en-US" b="0" i="0" dirty="0">
                <a:solidFill>
                  <a:srgbClr val="434343"/>
                </a:solidFill>
                <a:effectLst/>
                <a:latin typeface="メイリオ" panose="020B0604030504040204" pitchFamily="50" charset="-128"/>
                <a:ea typeface="メイリオ" panose="020B0604030504040204" pitchFamily="50" charset="-128"/>
              </a:rPr>
              <a:t>子どもの独語は、自分の思考のための言葉になる移行過程であると捉えた。</a:t>
            </a:r>
          </a:p>
        </p:txBody>
      </p:sp>
      <p:sp>
        <p:nvSpPr>
          <p:cNvPr id="8" name="テキスト ボックス 7">
            <a:extLst>
              <a:ext uri="{FF2B5EF4-FFF2-40B4-BE49-F238E27FC236}">
                <a16:creationId xmlns:a16="http://schemas.microsoft.com/office/drawing/2014/main" id="{F9F5FE34-9E0F-4AF0-E1B5-684FAA946E9A}"/>
              </a:ext>
            </a:extLst>
          </p:cNvPr>
          <p:cNvSpPr txBox="1"/>
          <p:nvPr/>
        </p:nvSpPr>
        <p:spPr>
          <a:xfrm>
            <a:off x="1344705" y="2857963"/>
            <a:ext cx="6096000" cy="2169825"/>
          </a:xfrm>
          <a:prstGeom prst="rect">
            <a:avLst/>
          </a:prstGeom>
          <a:noFill/>
        </p:spPr>
        <p:txBody>
          <a:bodyPr wrap="square">
            <a:spAutoFit/>
          </a:bodyPr>
          <a:lstStyle/>
          <a:p>
            <a:pPr algn="l" fontAlgn="t">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１．ワロン（</a:t>
            </a:r>
            <a:r>
              <a:rPr lang="en-US" altLang="ja-JP" b="0" i="0" dirty="0" err="1">
                <a:solidFill>
                  <a:srgbClr val="434343"/>
                </a:solidFill>
                <a:effectLst/>
                <a:latin typeface="メイリオ" panose="020B0604030504040204" pitchFamily="50" charset="-128"/>
                <a:ea typeface="メイリオ" panose="020B0604030504040204" pitchFamily="50" charset="-128"/>
              </a:rPr>
              <a:t>Wallon</a:t>
            </a:r>
            <a:r>
              <a:rPr lang="en-US" altLang="ja-JP" b="0" i="0" dirty="0">
                <a:solidFill>
                  <a:srgbClr val="434343"/>
                </a:solidFill>
                <a:effectLst/>
                <a:latin typeface="メイリオ" panose="020B0604030504040204" pitchFamily="50" charset="-128"/>
                <a:ea typeface="メイリオ" panose="020B0604030504040204" pitchFamily="50" charset="-128"/>
              </a:rPr>
              <a:t>, H.</a:t>
            </a:r>
            <a:r>
              <a:rPr lang="ja-JP" altLang="en-US" b="0" i="0" dirty="0">
                <a:solidFill>
                  <a:srgbClr val="434343"/>
                </a:solidFill>
                <a:effectLst/>
                <a:latin typeface="メイリオ" panose="020B0604030504040204" pitchFamily="50" charset="-128"/>
                <a:ea typeface="メイリオ" panose="020B0604030504040204" pitchFamily="50" charset="-128"/>
              </a:rPr>
              <a:t>）</a:t>
            </a:r>
          </a:p>
          <a:p>
            <a:pPr algn="l" fontAlgn="t">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２．ボウルビィ（</a:t>
            </a:r>
            <a:r>
              <a:rPr lang="en-US" altLang="ja-JP" b="0" i="0" dirty="0">
                <a:solidFill>
                  <a:srgbClr val="434343"/>
                </a:solidFill>
                <a:effectLst/>
                <a:latin typeface="メイリオ" panose="020B0604030504040204" pitchFamily="50" charset="-128"/>
                <a:ea typeface="メイリオ" panose="020B0604030504040204" pitchFamily="50" charset="-128"/>
              </a:rPr>
              <a:t>Bowlby, J</a:t>
            </a:r>
            <a:r>
              <a:rPr lang="ja-JP" altLang="en-US" b="0" i="0" dirty="0">
                <a:solidFill>
                  <a:srgbClr val="434343"/>
                </a:solidFill>
                <a:effectLst/>
                <a:latin typeface="メイリオ" panose="020B0604030504040204" pitchFamily="50" charset="-128"/>
                <a:ea typeface="メイリオ" panose="020B0604030504040204" pitchFamily="50" charset="-128"/>
              </a:rPr>
              <a:t>．）</a:t>
            </a:r>
          </a:p>
          <a:p>
            <a:pPr algn="l" fontAlgn="t">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３．ガードナー（</a:t>
            </a:r>
            <a:r>
              <a:rPr lang="en-US" altLang="ja-JP" b="0" i="0" dirty="0">
                <a:solidFill>
                  <a:srgbClr val="434343"/>
                </a:solidFill>
                <a:effectLst/>
                <a:latin typeface="メイリオ" panose="020B0604030504040204" pitchFamily="50" charset="-128"/>
                <a:ea typeface="メイリオ" panose="020B0604030504040204" pitchFamily="50" charset="-128"/>
              </a:rPr>
              <a:t>Gardner, H.</a:t>
            </a:r>
            <a:r>
              <a:rPr lang="ja-JP" altLang="en-US" b="0" i="0" dirty="0">
                <a:solidFill>
                  <a:srgbClr val="434343"/>
                </a:solidFill>
                <a:effectLst/>
                <a:latin typeface="メイリオ" panose="020B0604030504040204" pitchFamily="50" charset="-128"/>
                <a:ea typeface="メイリオ" panose="020B0604030504040204" pitchFamily="50" charset="-128"/>
              </a:rPr>
              <a:t>）</a:t>
            </a:r>
          </a:p>
          <a:p>
            <a:pPr algn="l" fontAlgn="t">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４．ロスバート（</a:t>
            </a:r>
            <a:r>
              <a:rPr lang="en-US" altLang="ja-JP" b="0" i="0" dirty="0">
                <a:solidFill>
                  <a:srgbClr val="434343"/>
                </a:solidFill>
                <a:effectLst/>
                <a:latin typeface="メイリオ" panose="020B0604030504040204" pitchFamily="50" charset="-128"/>
                <a:ea typeface="メイリオ" panose="020B0604030504040204" pitchFamily="50" charset="-128"/>
              </a:rPr>
              <a:t>Rothbart, M.K.</a:t>
            </a:r>
            <a:r>
              <a:rPr lang="ja-JP" altLang="en-US" b="0" i="0" dirty="0">
                <a:solidFill>
                  <a:srgbClr val="434343"/>
                </a:solidFill>
                <a:effectLst/>
                <a:latin typeface="メイリオ" panose="020B0604030504040204" pitchFamily="50" charset="-128"/>
                <a:ea typeface="メイリオ" panose="020B0604030504040204" pitchFamily="50" charset="-128"/>
              </a:rPr>
              <a:t>）</a:t>
            </a:r>
          </a:p>
          <a:p>
            <a:pPr algn="l" fontAlgn="t">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５．ヴィゴツキー（</a:t>
            </a:r>
            <a:r>
              <a:rPr lang="en-US" altLang="ja-JP" b="0" i="0" dirty="0">
                <a:solidFill>
                  <a:srgbClr val="434343"/>
                </a:solidFill>
                <a:effectLst/>
                <a:latin typeface="メイリオ" panose="020B0604030504040204" pitchFamily="50" charset="-128"/>
                <a:ea typeface="メイリオ" panose="020B0604030504040204" pitchFamily="50" charset="-128"/>
              </a:rPr>
              <a:t>Vygotsky, L.S.</a:t>
            </a:r>
            <a:r>
              <a:rPr lang="ja-JP" altLang="en-US" b="0" i="0" dirty="0">
                <a:solidFill>
                  <a:srgbClr val="434343"/>
                </a:solidFill>
                <a:effectLst/>
                <a:latin typeface="メイリオ" panose="020B0604030504040204" pitchFamily="50" charset="-128"/>
                <a:ea typeface="メイリオ" panose="020B0604030504040204" pitchFamily="50" charset="-128"/>
              </a:rPr>
              <a:t>）</a:t>
            </a:r>
          </a:p>
        </p:txBody>
      </p:sp>
    </p:spTree>
    <p:extLst>
      <p:ext uri="{BB962C8B-B14F-4D97-AF65-F5344CB8AC3E}">
        <p14:creationId xmlns:p14="http://schemas.microsoft.com/office/powerpoint/2010/main" val="32856173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矢印: 五方向 1">
            <a:extLst>
              <a:ext uri="{FF2B5EF4-FFF2-40B4-BE49-F238E27FC236}">
                <a16:creationId xmlns:a16="http://schemas.microsoft.com/office/drawing/2014/main" id="{0B04B492-9F4B-2FBB-A63C-EECBABBC0AFA}"/>
              </a:ext>
            </a:extLst>
          </p:cNvPr>
          <p:cNvSpPr/>
          <p:nvPr/>
        </p:nvSpPr>
        <p:spPr>
          <a:xfrm>
            <a:off x="313765" y="295835"/>
            <a:ext cx="959223" cy="412377"/>
          </a:xfrm>
          <a:prstGeom prst="homePlat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矢印: 五方向 2">
            <a:extLst>
              <a:ext uri="{FF2B5EF4-FFF2-40B4-BE49-F238E27FC236}">
                <a16:creationId xmlns:a16="http://schemas.microsoft.com/office/drawing/2014/main" id="{FC6EB930-55FC-F4EC-C443-4133E3779BE2}"/>
              </a:ext>
            </a:extLst>
          </p:cNvPr>
          <p:cNvSpPr/>
          <p:nvPr/>
        </p:nvSpPr>
        <p:spPr>
          <a:xfrm>
            <a:off x="313764" y="1004046"/>
            <a:ext cx="959223" cy="412377"/>
          </a:xfrm>
          <a:prstGeom prst="homePlat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700710EA-B468-0CAF-0F47-931854F9357B}"/>
              </a:ext>
            </a:extLst>
          </p:cNvPr>
          <p:cNvSpPr txBox="1"/>
          <p:nvPr/>
        </p:nvSpPr>
        <p:spPr>
          <a:xfrm>
            <a:off x="385482" y="358588"/>
            <a:ext cx="708212" cy="369332"/>
          </a:xfrm>
          <a:prstGeom prst="rect">
            <a:avLst/>
          </a:prstGeom>
          <a:noFill/>
        </p:spPr>
        <p:txBody>
          <a:bodyPr wrap="square" rtlCol="0">
            <a:spAutoFit/>
          </a:bodyPr>
          <a:lstStyle/>
          <a:p>
            <a:r>
              <a:rPr kumimoji="1" lang="ja-JP" altLang="en-US" dirty="0"/>
              <a:t>回答</a:t>
            </a:r>
          </a:p>
        </p:txBody>
      </p:sp>
      <p:sp>
        <p:nvSpPr>
          <p:cNvPr id="5" name="テキスト ボックス 4">
            <a:extLst>
              <a:ext uri="{FF2B5EF4-FFF2-40B4-BE49-F238E27FC236}">
                <a16:creationId xmlns:a16="http://schemas.microsoft.com/office/drawing/2014/main" id="{6DA9EAAF-F319-177D-1763-2ED467034536}"/>
              </a:ext>
            </a:extLst>
          </p:cNvPr>
          <p:cNvSpPr txBox="1"/>
          <p:nvPr/>
        </p:nvSpPr>
        <p:spPr>
          <a:xfrm>
            <a:off x="313764" y="1043461"/>
            <a:ext cx="708212" cy="369332"/>
          </a:xfrm>
          <a:prstGeom prst="rect">
            <a:avLst/>
          </a:prstGeom>
          <a:noFill/>
        </p:spPr>
        <p:txBody>
          <a:bodyPr wrap="square" rtlCol="0">
            <a:spAutoFit/>
          </a:bodyPr>
          <a:lstStyle/>
          <a:p>
            <a:r>
              <a:rPr kumimoji="1" lang="ja-JP" altLang="en-US" dirty="0"/>
              <a:t>解説</a:t>
            </a:r>
          </a:p>
        </p:txBody>
      </p:sp>
      <p:sp>
        <p:nvSpPr>
          <p:cNvPr id="7" name="テキスト ボックス 6">
            <a:extLst>
              <a:ext uri="{FF2B5EF4-FFF2-40B4-BE49-F238E27FC236}">
                <a16:creationId xmlns:a16="http://schemas.microsoft.com/office/drawing/2014/main" id="{344E3942-20BE-6F49-B809-77B5DB5CDAF8}"/>
              </a:ext>
            </a:extLst>
          </p:cNvPr>
          <p:cNvSpPr txBox="1"/>
          <p:nvPr/>
        </p:nvSpPr>
        <p:spPr>
          <a:xfrm>
            <a:off x="1613647" y="438381"/>
            <a:ext cx="6096000" cy="369332"/>
          </a:xfrm>
          <a:prstGeom prst="rect">
            <a:avLst/>
          </a:prstGeom>
          <a:noFill/>
        </p:spPr>
        <p:txBody>
          <a:bodyPr wrap="square">
            <a:spAutoFit/>
          </a:bodyPr>
          <a:lstStyle/>
          <a:p>
            <a:r>
              <a:rPr lang="en-US" altLang="ja-JP" b="0" i="0" dirty="0">
                <a:solidFill>
                  <a:srgbClr val="434343"/>
                </a:solidFill>
                <a:effectLst/>
                <a:latin typeface="メイリオ" panose="020B0604030504040204" pitchFamily="50" charset="-128"/>
                <a:ea typeface="メイリオ" panose="020B0604030504040204" pitchFamily="50" charset="-128"/>
              </a:rPr>
              <a:t>5</a:t>
            </a:r>
            <a:endParaRPr lang="ja-JP" altLang="en-US" dirty="0"/>
          </a:p>
        </p:txBody>
      </p:sp>
      <p:sp>
        <p:nvSpPr>
          <p:cNvPr id="9" name="テキスト ボックス 8">
            <a:extLst>
              <a:ext uri="{FF2B5EF4-FFF2-40B4-BE49-F238E27FC236}">
                <a16:creationId xmlns:a16="http://schemas.microsoft.com/office/drawing/2014/main" id="{FFD5C9C5-D366-D61E-FE82-12CD6203489A}"/>
              </a:ext>
            </a:extLst>
          </p:cNvPr>
          <p:cNvSpPr txBox="1"/>
          <p:nvPr/>
        </p:nvSpPr>
        <p:spPr>
          <a:xfrm>
            <a:off x="519950" y="2269075"/>
            <a:ext cx="10282518" cy="1719702"/>
          </a:xfrm>
          <a:prstGeom prst="rect">
            <a:avLst/>
          </a:prstGeom>
          <a:noFill/>
        </p:spPr>
        <p:txBody>
          <a:bodyPr wrap="square">
            <a:spAutoFit/>
          </a:bodyPr>
          <a:lstStyle/>
          <a:p>
            <a:pPr>
              <a:lnSpc>
                <a:spcPct val="150000"/>
              </a:lnSpc>
            </a:pP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人間の発達では、初めに社会的関係があり、それが内面化すると考えた。</a:t>
            </a:r>
            <a:br>
              <a:rPr lang="ja-JP" altLang="en-US" dirty="0">
                <a:latin typeface="HG丸ｺﾞｼｯｸM-PRO" panose="020F0600000000000000" pitchFamily="50" charset="-128"/>
                <a:ea typeface="HG丸ｺﾞｼｯｸM-PRO" panose="020F0600000000000000" pitchFamily="50" charset="-128"/>
              </a:rPr>
            </a:b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他者とのコミュニケーションに用いる言葉を外言とした。</a:t>
            </a:r>
            <a:br>
              <a:rPr lang="ja-JP" altLang="en-US" dirty="0">
                <a:latin typeface="HG丸ｺﾞｼｯｸM-PRO" panose="020F0600000000000000" pitchFamily="50" charset="-128"/>
                <a:ea typeface="HG丸ｺﾞｼｯｸM-PRO" panose="020F0600000000000000" pitchFamily="50" charset="-128"/>
              </a:rPr>
            </a:b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子どもの独語は、自分の思考のための言葉になる移行過程であると捉えた。</a:t>
            </a:r>
            <a:br>
              <a:rPr lang="ja-JP" altLang="en-US" dirty="0">
                <a:latin typeface="HG丸ｺﾞｼｯｸM-PRO" panose="020F0600000000000000" pitchFamily="50" charset="-128"/>
                <a:ea typeface="HG丸ｺﾞｼｯｸM-PRO" panose="020F0600000000000000" pitchFamily="50" charset="-128"/>
              </a:rPr>
            </a:br>
            <a:r>
              <a:rPr lang="ja-JP" altLang="en-US" b="0" i="0" dirty="0">
                <a:solidFill>
                  <a:srgbClr val="434343"/>
                </a:solidFill>
                <a:effectLst/>
                <a:latin typeface="HG丸ｺﾞｼｯｸM-PRO" panose="020F0600000000000000" pitchFamily="50" charset="-128"/>
                <a:ea typeface="HG丸ｺﾞｼｯｸM-PRO" panose="020F0600000000000000" pitchFamily="50" charset="-128"/>
              </a:rPr>
              <a:t>最近接発達領域という概念を提唱した。</a:t>
            </a:r>
            <a:endParaRPr lang="ja-JP" altLang="en-US" dirty="0">
              <a:latin typeface="HG丸ｺﾞｼｯｸM-PRO" panose="020F0600000000000000" pitchFamily="50" charset="-128"/>
              <a:ea typeface="HG丸ｺﾞｼｯｸM-PRO" panose="020F0600000000000000" pitchFamily="50" charset="-128"/>
            </a:endParaRPr>
          </a:p>
        </p:txBody>
      </p:sp>
      <p:sp>
        <p:nvSpPr>
          <p:cNvPr id="10" name="テキスト ボックス 9">
            <a:extLst>
              <a:ext uri="{FF2B5EF4-FFF2-40B4-BE49-F238E27FC236}">
                <a16:creationId xmlns:a16="http://schemas.microsoft.com/office/drawing/2014/main" id="{EEAC1EA5-C26A-F49A-0AEF-78CE6649C326}"/>
              </a:ext>
            </a:extLst>
          </p:cNvPr>
          <p:cNvSpPr txBox="1"/>
          <p:nvPr/>
        </p:nvSpPr>
        <p:spPr>
          <a:xfrm>
            <a:off x="313764" y="1777807"/>
            <a:ext cx="6096000" cy="400110"/>
          </a:xfrm>
          <a:prstGeom prst="rect">
            <a:avLst/>
          </a:prstGeom>
          <a:noFill/>
        </p:spPr>
        <p:txBody>
          <a:bodyPr wrap="square">
            <a:spAutoFit/>
          </a:bodyPr>
          <a:lstStyle/>
          <a:p>
            <a:r>
              <a:rPr lang="ja-JP" altLang="en-US" sz="2000" b="1" i="0" dirty="0">
                <a:solidFill>
                  <a:srgbClr val="0070C0"/>
                </a:solidFill>
                <a:effectLst/>
                <a:latin typeface="HG丸ｺﾞｼｯｸM-PRO" panose="020F0600000000000000" pitchFamily="50" charset="-128"/>
                <a:ea typeface="HG丸ｺﾞｼｯｸM-PRO" panose="020F0600000000000000" pitchFamily="50" charset="-128"/>
              </a:rPr>
              <a:t>ヴィゴツキー（</a:t>
            </a:r>
            <a:r>
              <a:rPr lang="en-US" altLang="ja-JP" sz="2000" b="1" i="0" dirty="0">
                <a:solidFill>
                  <a:srgbClr val="0070C0"/>
                </a:solidFill>
                <a:effectLst/>
                <a:latin typeface="HG丸ｺﾞｼｯｸM-PRO" panose="020F0600000000000000" pitchFamily="50" charset="-128"/>
                <a:ea typeface="HG丸ｺﾞｼｯｸM-PRO" panose="020F0600000000000000" pitchFamily="50" charset="-128"/>
              </a:rPr>
              <a:t>Vygotsky, L.S.</a:t>
            </a:r>
            <a:r>
              <a:rPr lang="ja-JP" altLang="en-US" sz="2000" b="1" i="0" dirty="0">
                <a:solidFill>
                  <a:srgbClr val="0070C0"/>
                </a:solidFill>
                <a:effectLst/>
                <a:latin typeface="HG丸ｺﾞｼｯｸM-PRO" panose="020F0600000000000000" pitchFamily="50" charset="-128"/>
                <a:ea typeface="HG丸ｺﾞｼｯｸM-PRO" panose="020F0600000000000000" pitchFamily="50" charset="-128"/>
              </a:rPr>
              <a:t>）</a:t>
            </a:r>
            <a:endParaRPr lang="ja-JP" altLang="en-US" sz="2000" b="1" dirty="0">
              <a:solidFill>
                <a:srgbClr val="0070C0"/>
              </a:solidFill>
              <a:latin typeface="HG丸ｺﾞｼｯｸM-PRO" panose="020F0600000000000000" pitchFamily="50" charset="-128"/>
              <a:ea typeface="HG丸ｺﾞｼｯｸM-PRO" panose="020F0600000000000000" pitchFamily="50" charset="-128"/>
            </a:endParaRPr>
          </a:p>
        </p:txBody>
      </p:sp>
      <p:sp>
        <p:nvSpPr>
          <p:cNvPr id="8" name="四角形: 角を丸くする 7">
            <a:extLst>
              <a:ext uri="{FF2B5EF4-FFF2-40B4-BE49-F238E27FC236}">
                <a16:creationId xmlns:a16="http://schemas.microsoft.com/office/drawing/2014/main" id="{F08FEF28-5795-32BD-7C05-A94CF95C0BEA}"/>
              </a:ext>
            </a:extLst>
          </p:cNvPr>
          <p:cNvSpPr/>
          <p:nvPr/>
        </p:nvSpPr>
        <p:spPr>
          <a:xfrm>
            <a:off x="439269" y="2269075"/>
            <a:ext cx="8337176" cy="1828244"/>
          </a:xfrm>
          <a:prstGeom prst="round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60F36E6B-6F06-7F20-6CA4-5C429796DCAE}"/>
              </a:ext>
            </a:extLst>
          </p:cNvPr>
          <p:cNvSpPr txBox="1"/>
          <p:nvPr/>
        </p:nvSpPr>
        <p:spPr>
          <a:xfrm>
            <a:off x="412376" y="4872792"/>
            <a:ext cx="11654118" cy="1689373"/>
          </a:xfrm>
          <a:prstGeom prst="rect">
            <a:avLst/>
          </a:prstGeom>
          <a:noFill/>
        </p:spPr>
        <p:txBody>
          <a:bodyPr wrap="square">
            <a:spAutoFit/>
          </a:bodyPr>
          <a:lstStyle/>
          <a:p>
            <a:pPr>
              <a:lnSpc>
                <a:spcPct val="150000"/>
              </a:lnSpc>
            </a:pPr>
            <a:r>
              <a:rPr lang="ja-JP" altLang="en-US" b="0" i="0" dirty="0">
                <a:effectLst/>
                <a:latin typeface="HG丸ｺﾞｼｯｸM-PRO" panose="020F0600000000000000" pitchFamily="50" charset="-128"/>
                <a:ea typeface="HG丸ｺﾞｼｯｸM-PRO" panose="020F0600000000000000" pitchFamily="50" charset="-128"/>
              </a:rPr>
              <a:t>フランス・</a:t>
            </a:r>
            <a:r>
              <a:rPr lang="ja-JP" altLang="en-US" b="0" i="0" u="none" strike="noStrike" dirty="0">
                <a:effectLst/>
                <a:latin typeface="HG丸ｺﾞｼｯｸM-PRO" panose="020F0600000000000000" pitchFamily="50" charset="-128"/>
                <a:ea typeface="HG丸ｺﾞｼｯｸM-PRO" panose="020F0600000000000000" pitchFamily="50" charset="-128"/>
                <a:hlinkClick r:id="rId2" tooltip="パリ">
                  <a:extLst>
                    <a:ext uri="{A12FA001-AC4F-418D-AE19-62706E023703}">
                      <ahyp:hlinkClr xmlns:ahyp="http://schemas.microsoft.com/office/drawing/2018/hyperlinkcolor" val="tx"/>
                    </a:ext>
                  </a:extLst>
                </a:hlinkClick>
              </a:rPr>
              <a:t>パリ</a:t>
            </a:r>
            <a:r>
              <a:rPr lang="ja-JP" altLang="en-US" b="0" i="0" dirty="0">
                <a:effectLst/>
                <a:latin typeface="HG丸ｺﾞｼｯｸM-PRO" panose="020F0600000000000000" pitchFamily="50" charset="-128"/>
                <a:ea typeface="HG丸ｺﾞｼｯｸM-PRO" panose="020F0600000000000000" pitchFamily="50" charset="-128"/>
              </a:rPr>
              <a:t>生まれ。</a:t>
            </a:r>
            <a:r>
              <a:rPr lang="ja-JP" altLang="en-US" b="0" i="0" dirty="0">
                <a:effectLst/>
                <a:highlight>
                  <a:srgbClr val="FFFF00"/>
                </a:highlight>
                <a:latin typeface="HG丸ｺﾞｼｯｸM-PRO" panose="020F0600000000000000" pitchFamily="50" charset="-128"/>
                <a:ea typeface="HG丸ｺﾞｼｯｸM-PRO" panose="020F0600000000000000" pitchFamily="50" charset="-128"/>
              </a:rPr>
              <a:t>精神病院で障害児の治療と研究に従事</a:t>
            </a:r>
            <a:r>
              <a:rPr lang="ja-JP" altLang="en-US" b="0" i="0" dirty="0">
                <a:effectLst/>
                <a:latin typeface="HG丸ｺﾞｼｯｸM-PRO" panose="020F0600000000000000" pitchFamily="50" charset="-128"/>
                <a:ea typeface="HG丸ｺﾞｼｯｸM-PRO" panose="020F0600000000000000" pitchFamily="50" charset="-128"/>
              </a:rPr>
              <a:t>し、精神障害は生物学的原因だけでなく、環境的原因、特に社会的欠陥も大きく作用していることを明らかにした。</a:t>
            </a:r>
            <a:endParaRPr lang="en-US" altLang="ja-JP" b="0" i="0" dirty="0">
              <a:effectLst/>
              <a:latin typeface="HG丸ｺﾞｼｯｸM-PRO" panose="020F0600000000000000" pitchFamily="50" charset="-128"/>
              <a:ea typeface="HG丸ｺﾞｼｯｸM-PRO" panose="020F0600000000000000" pitchFamily="50" charset="-128"/>
            </a:endParaRPr>
          </a:p>
          <a:p>
            <a:pPr>
              <a:lnSpc>
                <a:spcPct val="150000"/>
              </a:lnSpc>
            </a:pPr>
            <a:r>
              <a:rPr lang="ja-JP" altLang="en-US" b="0" i="0" dirty="0">
                <a:effectLst/>
                <a:highlight>
                  <a:srgbClr val="FFFF00"/>
                </a:highlight>
                <a:latin typeface="HG丸ｺﾞｼｯｸM-PRO" panose="020F0600000000000000" pitchFamily="50" charset="-128"/>
                <a:ea typeface="HG丸ｺﾞｼｯｸM-PRO" panose="020F0600000000000000" pitchFamily="50" charset="-128"/>
              </a:rPr>
              <a:t>児童精神生物学研究所を創設</a:t>
            </a:r>
            <a:r>
              <a:rPr lang="ja-JP" altLang="en-US" b="0" i="0" dirty="0">
                <a:effectLst/>
                <a:latin typeface="HG丸ｺﾞｼｯｸM-PRO" panose="020F0600000000000000" pitchFamily="50" charset="-128"/>
                <a:ea typeface="HG丸ｺﾞｼｯｸM-PRO" panose="020F0600000000000000" pitchFamily="50" charset="-128"/>
              </a:rPr>
              <a:t>し、児童相談などの臨床に従事しながら、</a:t>
            </a:r>
            <a:r>
              <a:rPr lang="ja-JP" altLang="en-US" b="0" i="0" u="none" strike="noStrike" dirty="0">
                <a:effectLst/>
                <a:latin typeface="HG丸ｺﾞｼｯｸM-PRO" panose="020F0600000000000000" pitchFamily="50" charset="-128"/>
                <a:ea typeface="HG丸ｺﾞｼｯｸM-PRO" panose="020F0600000000000000" pitchFamily="50" charset="-128"/>
                <a:hlinkClick r:id="rId3" tooltip="唯物弁証法">
                  <a:extLst>
                    <a:ext uri="{A12FA001-AC4F-418D-AE19-62706E023703}">
                      <ahyp:hlinkClr xmlns:ahyp="http://schemas.microsoft.com/office/drawing/2018/hyperlinkcolor" val="tx"/>
                    </a:ext>
                  </a:extLst>
                </a:hlinkClick>
              </a:rPr>
              <a:t>唯物弁証法</a:t>
            </a:r>
            <a:r>
              <a:rPr lang="ja-JP" altLang="en-US" b="0" i="0" dirty="0">
                <a:effectLst/>
                <a:latin typeface="HG丸ｺﾞｼｯｸM-PRO" panose="020F0600000000000000" pitchFamily="50" charset="-128"/>
                <a:ea typeface="HG丸ｺﾞｼｯｸM-PRO" panose="020F0600000000000000" pitchFamily="50" charset="-128"/>
              </a:rPr>
              <a:t>の観点から、子供の性格や思考の起源について研究した</a:t>
            </a:r>
            <a:endParaRPr lang="ja-JP" altLang="en-US" dirty="0">
              <a:latin typeface="HG丸ｺﾞｼｯｸM-PRO" panose="020F0600000000000000" pitchFamily="50" charset="-128"/>
              <a:ea typeface="HG丸ｺﾞｼｯｸM-PRO" panose="020F0600000000000000" pitchFamily="50" charset="-128"/>
            </a:endParaRPr>
          </a:p>
        </p:txBody>
      </p:sp>
      <p:sp>
        <p:nvSpPr>
          <p:cNvPr id="12" name="テキスト ボックス 11">
            <a:extLst>
              <a:ext uri="{FF2B5EF4-FFF2-40B4-BE49-F238E27FC236}">
                <a16:creationId xmlns:a16="http://schemas.microsoft.com/office/drawing/2014/main" id="{7BE9792C-F835-5E0F-6E74-D8141579B778}"/>
              </a:ext>
            </a:extLst>
          </p:cNvPr>
          <p:cNvSpPr txBox="1"/>
          <p:nvPr/>
        </p:nvSpPr>
        <p:spPr>
          <a:xfrm>
            <a:off x="215151" y="4285724"/>
            <a:ext cx="6096000" cy="553998"/>
          </a:xfrm>
          <a:prstGeom prst="rect">
            <a:avLst/>
          </a:prstGeom>
          <a:noFill/>
        </p:spPr>
        <p:txBody>
          <a:bodyPr wrap="square">
            <a:spAutoFit/>
          </a:bodyPr>
          <a:lstStyle/>
          <a:p>
            <a:pPr algn="l" fontAlgn="t">
              <a:lnSpc>
                <a:spcPct val="150000"/>
              </a:lnSpc>
            </a:pPr>
            <a:r>
              <a:rPr lang="ja-JP" altLang="en-US" sz="2000" b="0" i="0" dirty="0">
                <a:solidFill>
                  <a:srgbClr val="0070C0"/>
                </a:solidFill>
                <a:effectLst/>
                <a:latin typeface="HG丸ｺﾞｼｯｸM-PRO" panose="020F0600000000000000" pitchFamily="50" charset="-128"/>
                <a:ea typeface="HG丸ｺﾞｼｯｸM-PRO" panose="020F0600000000000000" pitchFamily="50" charset="-128"/>
              </a:rPr>
              <a:t>ワロン（</a:t>
            </a:r>
            <a:r>
              <a:rPr lang="en-US" altLang="ja-JP" sz="2000" b="0" i="0" dirty="0" err="1">
                <a:solidFill>
                  <a:srgbClr val="0070C0"/>
                </a:solidFill>
                <a:effectLst/>
                <a:latin typeface="HG丸ｺﾞｼｯｸM-PRO" panose="020F0600000000000000" pitchFamily="50" charset="-128"/>
                <a:ea typeface="HG丸ｺﾞｼｯｸM-PRO" panose="020F0600000000000000" pitchFamily="50" charset="-128"/>
              </a:rPr>
              <a:t>Wallon</a:t>
            </a:r>
            <a:r>
              <a:rPr lang="en-US" altLang="ja-JP" sz="2000" b="0" i="0" dirty="0">
                <a:solidFill>
                  <a:srgbClr val="0070C0"/>
                </a:solidFill>
                <a:effectLst/>
                <a:latin typeface="HG丸ｺﾞｼｯｸM-PRO" panose="020F0600000000000000" pitchFamily="50" charset="-128"/>
                <a:ea typeface="HG丸ｺﾞｼｯｸM-PRO" panose="020F0600000000000000" pitchFamily="50" charset="-128"/>
              </a:rPr>
              <a:t>, H.</a:t>
            </a:r>
            <a:r>
              <a:rPr lang="ja-JP" altLang="en-US" sz="2000" b="0" i="0" dirty="0">
                <a:solidFill>
                  <a:srgbClr val="0070C0"/>
                </a:solidFill>
                <a:effectLst/>
                <a:latin typeface="HG丸ｺﾞｼｯｸM-PRO" panose="020F0600000000000000" pitchFamily="50" charset="-128"/>
                <a:ea typeface="HG丸ｺﾞｼｯｸM-PRO" panose="020F0600000000000000" pitchFamily="50" charset="-128"/>
              </a:rPr>
              <a:t>）</a:t>
            </a:r>
          </a:p>
        </p:txBody>
      </p:sp>
      <p:sp>
        <p:nvSpPr>
          <p:cNvPr id="13" name="四角形: 角を丸くする 12">
            <a:extLst>
              <a:ext uri="{FF2B5EF4-FFF2-40B4-BE49-F238E27FC236}">
                <a16:creationId xmlns:a16="http://schemas.microsoft.com/office/drawing/2014/main" id="{8AEEA574-9656-D762-ACD3-F7BB121E82CC}"/>
              </a:ext>
            </a:extLst>
          </p:cNvPr>
          <p:cNvSpPr/>
          <p:nvPr/>
        </p:nvSpPr>
        <p:spPr>
          <a:xfrm>
            <a:off x="313764" y="4803356"/>
            <a:ext cx="11654117" cy="1828244"/>
          </a:xfrm>
          <a:prstGeom prst="round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0052146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B609F6ED-823A-AB74-22F8-1AB64412CC9E}"/>
              </a:ext>
            </a:extLst>
          </p:cNvPr>
          <p:cNvSpPr txBox="1"/>
          <p:nvPr/>
        </p:nvSpPr>
        <p:spPr>
          <a:xfrm>
            <a:off x="421340" y="605589"/>
            <a:ext cx="11591365" cy="1273875"/>
          </a:xfrm>
          <a:prstGeom prst="rect">
            <a:avLst/>
          </a:prstGeom>
          <a:noFill/>
        </p:spPr>
        <p:txBody>
          <a:bodyPr wrap="square">
            <a:spAutoFit/>
          </a:bodyPr>
          <a:lstStyle/>
          <a:p>
            <a:pPr>
              <a:lnSpc>
                <a:spcPct val="150000"/>
              </a:lnSpc>
            </a:pPr>
            <a:r>
              <a:rPr lang="ja-JP" altLang="en-US" b="0" i="0" u="none" strike="noStrike" dirty="0">
                <a:effectLst/>
                <a:latin typeface="HG丸ｺﾞｼｯｸM-PRO" panose="020F0600000000000000" pitchFamily="50" charset="-128"/>
                <a:ea typeface="HG丸ｺﾞｼｯｸM-PRO" panose="020F0600000000000000" pitchFamily="50" charset="-128"/>
                <a:hlinkClick r:id="rId2" tooltip="イギリス">
                  <a:extLst>
                    <a:ext uri="{A12FA001-AC4F-418D-AE19-62706E023703}">
                      <ahyp:hlinkClr xmlns:ahyp="http://schemas.microsoft.com/office/drawing/2018/hyperlinkcolor" val="tx"/>
                    </a:ext>
                  </a:extLst>
                </a:hlinkClick>
              </a:rPr>
              <a:t>イギリス</a:t>
            </a:r>
            <a:r>
              <a:rPr lang="ja-JP" altLang="en-US" b="0" i="0" dirty="0">
                <a:effectLst/>
                <a:latin typeface="HG丸ｺﾞｼｯｸM-PRO" panose="020F0600000000000000" pitchFamily="50" charset="-128"/>
                <a:ea typeface="HG丸ｺﾞｼｯｸM-PRO" panose="020F0600000000000000" pitchFamily="50" charset="-128"/>
              </a:rPr>
              <a:t>出身の</a:t>
            </a:r>
            <a:r>
              <a:rPr lang="ja-JP" altLang="en-US" b="0" i="0" u="none" strike="noStrike" dirty="0">
                <a:effectLst/>
                <a:latin typeface="HG丸ｺﾞｼｯｸM-PRO" panose="020F0600000000000000" pitchFamily="50" charset="-128"/>
                <a:ea typeface="HG丸ｺﾞｼｯｸM-PRO" panose="020F0600000000000000" pitchFamily="50" charset="-128"/>
                <a:hlinkClick r:id="rId3" tooltip="医学者">
                  <a:extLst>
                    <a:ext uri="{A12FA001-AC4F-418D-AE19-62706E023703}">
                      <ahyp:hlinkClr xmlns:ahyp="http://schemas.microsoft.com/office/drawing/2018/hyperlinkcolor" val="tx"/>
                    </a:ext>
                  </a:extLst>
                </a:hlinkClick>
              </a:rPr>
              <a:t>医学者</a:t>
            </a:r>
            <a:r>
              <a:rPr lang="ja-JP" altLang="en-US" b="0" i="0" dirty="0">
                <a:effectLst/>
                <a:latin typeface="HG丸ｺﾞｼｯｸM-PRO" panose="020F0600000000000000" pitchFamily="50" charset="-128"/>
                <a:ea typeface="HG丸ｺﾞｼｯｸM-PRO" panose="020F0600000000000000" pitchFamily="50" charset="-128"/>
              </a:rPr>
              <a:t>、</a:t>
            </a:r>
            <a:r>
              <a:rPr lang="ja-JP" altLang="en-US" b="0" i="0" u="none" strike="noStrike" dirty="0">
                <a:effectLst/>
                <a:latin typeface="HG丸ｺﾞｼｯｸM-PRO" panose="020F0600000000000000" pitchFamily="50" charset="-128"/>
                <a:ea typeface="HG丸ｺﾞｼｯｸM-PRO" panose="020F0600000000000000" pitchFamily="50" charset="-128"/>
                <a:hlinkClick r:id="rId4" tooltip="精神科医">
                  <a:extLst>
                    <a:ext uri="{A12FA001-AC4F-418D-AE19-62706E023703}">
                      <ahyp:hlinkClr xmlns:ahyp="http://schemas.microsoft.com/office/drawing/2018/hyperlinkcolor" val="tx"/>
                    </a:ext>
                  </a:extLst>
                </a:hlinkClick>
              </a:rPr>
              <a:t>精神科医</a:t>
            </a:r>
            <a:r>
              <a:rPr lang="ja-JP" altLang="en-US" b="0" i="0" dirty="0">
                <a:effectLst/>
                <a:latin typeface="HG丸ｺﾞｼｯｸM-PRO" panose="020F0600000000000000" pitchFamily="50" charset="-128"/>
                <a:ea typeface="HG丸ｺﾞｼｯｸM-PRO" panose="020F0600000000000000" pitchFamily="50" charset="-128"/>
              </a:rPr>
              <a:t>、</a:t>
            </a:r>
            <a:r>
              <a:rPr lang="ja-JP" altLang="en-US" b="0" i="0" u="sng" dirty="0">
                <a:effectLst/>
                <a:latin typeface="HG丸ｺﾞｼｯｸM-PRO" panose="020F0600000000000000" pitchFamily="50" charset="-128"/>
                <a:ea typeface="HG丸ｺﾞｼｯｸM-PRO" panose="020F0600000000000000" pitchFamily="50" charset="-128"/>
                <a:hlinkClick r:id="rId5" tooltip="精神分析家">
                  <a:extLst>
                    <a:ext uri="{A12FA001-AC4F-418D-AE19-62706E023703}">
                      <ahyp:hlinkClr xmlns:ahyp="http://schemas.microsoft.com/office/drawing/2018/hyperlinkcolor" val="tx"/>
                    </a:ext>
                  </a:extLst>
                </a:hlinkClick>
              </a:rPr>
              <a:t>精神分析家</a:t>
            </a:r>
            <a:r>
              <a:rPr lang="ja-JP" altLang="en-US" b="0" i="0" dirty="0">
                <a:effectLst/>
                <a:latin typeface="HG丸ｺﾞｼｯｸM-PRO" panose="020F0600000000000000" pitchFamily="50" charset="-128"/>
                <a:ea typeface="HG丸ｺﾞｼｯｸM-PRO" panose="020F0600000000000000" pitchFamily="50" charset="-128"/>
              </a:rPr>
              <a:t>。</a:t>
            </a:r>
            <a:endParaRPr lang="en-US" altLang="ja-JP" b="0" i="0" dirty="0">
              <a:effectLst/>
              <a:latin typeface="HG丸ｺﾞｼｯｸM-PRO" panose="020F0600000000000000" pitchFamily="50" charset="-128"/>
              <a:ea typeface="HG丸ｺﾞｼｯｸM-PRO" panose="020F0600000000000000" pitchFamily="50" charset="-128"/>
            </a:endParaRPr>
          </a:p>
          <a:p>
            <a:pPr>
              <a:lnSpc>
                <a:spcPct val="150000"/>
              </a:lnSpc>
            </a:pPr>
            <a:r>
              <a:rPr lang="ja-JP" altLang="en-US" b="0" i="0" dirty="0">
                <a:effectLst/>
                <a:latin typeface="HG丸ｺﾞｼｯｸM-PRO" panose="020F0600000000000000" pitchFamily="50" charset="-128"/>
                <a:ea typeface="HG丸ｺﾞｼｯｸM-PRO" panose="020F0600000000000000" pitchFamily="50" charset="-128"/>
              </a:rPr>
              <a:t>専門は</a:t>
            </a:r>
            <a:r>
              <a:rPr lang="ja-JP" altLang="en-US" b="0" i="0" u="none" strike="noStrike" dirty="0">
                <a:effectLst/>
                <a:latin typeface="HG丸ｺﾞｼｯｸM-PRO" panose="020F0600000000000000" pitchFamily="50" charset="-128"/>
                <a:ea typeface="HG丸ｺﾞｼｯｸM-PRO" panose="020F0600000000000000" pitchFamily="50" charset="-128"/>
                <a:hlinkClick r:id="rId6" tooltip="精神分析学">
                  <a:extLst>
                    <a:ext uri="{A12FA001-AC4F-418D-AE19-62706E023703}">
                      <ahyp:hlinkClr xmlns:ahyp="http://schemas.microsoft.com/office/drawing/2018/hyperlinkcolor" val="tx"/>
                    </a:ext>
                  </a:extLst>
                </a:hlinkClick>
              </a:rPr>
              <a:t>精神分析学</a:t>
            </a:r>
            <a:r>
              <a:rPr lang="ja-JP" altLang="en-US" b="0" i="0" dirty="0">
                <a:effectLst/>
                <a:latin typeface="HG丸ｺﾞｼｯｸM-PRO" panose="020F0600000000000000" pitchFamily="50" charset="-128"/>
                <a:ea typeface="HG丸ｺﾞｼｯｸM-PRO" panose="020F0600000000000000" pitchFamily="50" charset="-128"/>
              </a:rPr>
              <a:t>、</a:t>
            </a:r>
            <a:r>
              <a:rPr lang="ja-JP" altLang="en-US" b="0" i="0" u="none" strike="noStrike" dirty="0">
                <a:effectLst/>
                <a:latin typeface="HG丸ｺﾞｼｯｸM-PRO" panose="020F0600000000000000" pitchFamily="50" charset="-128"/>
                <a:ea typeface="HG丸ｺﾞｼｯｸM-PRO" panose="020F0600000000000000" pitchFamily="50" charset="-128"/>
                <a:hlinkClick r:id="rId7" tooltip="児童精神医学">
                  <a:extLst>
                    <a:ext uri="{A12FA001-AC4F-418D-AE19-62706E023703}">
                      <ahyp:hlinkClr xmlns:ahyp="http://schemas.microsoft.com/office/drawing/2018/hyperlinkcolor" val="tx"/>
                    </a:ext>
                  </a:extLst>
                </a:hlinkClick>
              </a:rPr>
              <a:t>児童精神医学</a:t>
            </a:r>
            <a:r>
              <a:rPr lang="ja-JP" altLang="en-US" b="0" i="0" dirty="0">
                <a:effectLst/>
                <a:latin typeface="HG丸ｺﾞｼｯｸM-PRO" panose="020F0600000000000000" pitchFamily="50" charset="-128"/>
                <a:ea typeface="HG丸ｺﾞｼｯｸM-PRO" panose="020F0600000000000000" pitchFamily="50" charset="-128"/>
              </a:rPr>
              <a:t>。</a:t>
            </a:r>
            <a:r>
              <a:rPr lang="ja-JP" altLang="en-US" b="0" i="0" u="none" strike="noStrike" dirty="0">
                <a:effectLst/>
                <a:latin typeface="HG丸ｺﾞｼｯｸM-PRO" panose="020F0600000000000000" pitchFamily="50" charset="-128"/>
                <a:ea typeface="HG丸ｺﾞｼｯｸM-PRO" panose="020F0600000000000000" pitchFamily="50" charset="-128"/>
                <a:hlinkClick r:id="rId8" tooltip="精神医学">
                  <a:extLst>
                    <a:ext uri="{A12FA001-AC4F-418D-AE19-62706E023703}">
                      <ahyp:hlinkClr xmlns:ahyp="http://schemas.microsoft.com/office/drawing/2018/hyperlinkcolor" val="tx"/>
                    </a:ext>
                  </a:extLst>
                </a:hlinkClick>
              </a:rPr>
              <a:t>精神医学</a:t>
            </a:r>
            <a:r>
              <a:rPr lang="ja-JP" altLang="en-US" b="0" i="0" dirty="0">
                <a:effectLst/>
                <a:latin typeface="HG丸ｺﾞｼｯｸM-PRO" panose="020F0600000000000000" pitchFamily="50" charset="-128"/>
                <a:ea typeface="HG丸ｺﾞｼｯｸM-PRO" panose="020F0600000000000000" pitchFamily="50" charset="-128"/>
              </a:rPr>
              <a:t>に</a:t>
            </a:r>
            <a:r>
              <a:rPr lang="ja-JP" altLang="en-US" b="0" i="0" u="none" strike="noStrike" dirty="0">
                <a:effectLst/>
                <a:latin typeface="HG丸ｺﾞｼｯｸM-PRO" panose="020F0600000000000000" pitchFamily="50" charset="-128"/>
                <a:ea typeface="HG丸ｺﾞｼｯｸM-PRO" panose="020F0600000000000000" pitchFamily="50" charset="-128"/>
                <a:hlinkClick r:id="rId9" tooltip="動物行動学">
                  <a:extLst>
                    <a:ext uri="{A12FA001-AC4F-418D-AE19-62706E023703}">
                      <ahyp:hlinkClr xmlns:ahyp="http://schemas.microsoft.com/office/drawing/2018/hyperlinkcolor" val="tx"/>
                    </a:ext>
                  </a:extLst>
                </a:hlinkClick>
              </a:rPr>
              <a:t>動物行動学</a:t>
            </a:r>
            <a:r>
              <a:rPr lang="ja-JP" altLang="en-US" b="0" i="0" dirty="0">
                <a:effectLst/>
                <a:latin typeface="HG丸ｺﾞｼｯｸM-PRO" panose="020F0600000000000000" pitchFamily="50" charset="-128"/>
                <a:ea typeface="HG丸ｺﾞｼｯｸM-PRO" panose="020F0600000000000000" pitchFamily="50" charset="-128"/>
              </a:rPr>
              <a:t>（</a:t>
            </a:r>
            <a:r>
              <a:rPr lang="ja-JP" altLang="en-US" b="0" i="0" u="none" strike="noStrike" dirty="0">
                <a:effectLst/>
                <a:latin typeface="HG丸ｺﾞｼｯｸM-PRO" panose="020F0600000000000000" pitchFamily="50" charset="-128"/>
                <a:ea typeface="HG丸ｺﾞｼｯｸM-PRO" panose="020F0600000000000000" pitchFamily="50" charset="-128"/>
                <a:hlinkClick r:id="rId10" tooltip="エソロジー">
                  <a:extLst>
                    <a:ext uri="{A12FA001-AC4F-418D-AE19-62706E023703}">
                      <ahyp:hlinkClr xmlns:ahyp="http://schemas.microsoft.com/office/drawing/2018/hyperlinkcolor" val="tx"/>
                    </a:ext>
                  </a:extLst>
                </a:hlinkClick>
              </a:rPr>
              <a:t>エソロジー</a:t>
            </a:r>
            <a:r>
              <a:rPr lang="ja-JP" altLang="en-US" b="0" i="0" dirty="0">
                <a:effectLst/>
                <a:latin typeface="HG丸ｺﾞｼｯｸM-PRO" panose="020F0600000000000000" pitchFamily="50" charset="-128"/>
                <a:ea typeface="HG丸ｺﾞｼｯｸM-PRO" panose="020F0600000000000000" pitchFamily="50" charset="-128"/>
              </a:rPr>
              <a:t>）的視点を取り入れ、</a:t>
            </a:r>
            <a:r>
              <a:rPr lang="ja-JP" altLang="en-US" b="0" i="0" u="none" strike="noStrike" dirty="0">
                <a:effectLst/>
                <a:highlight>
                  <a:srgbClr val="FFFF00"/>
                </a:highlight>
                <a:latin typeface="HG丸ｺﾞｼｯｸM-PRO" panose="020F0600000000000000" pitchFamily="50" charset="-128"/>
                <a:ea typeface="HG丸ｺﾞｼｯｸM-PRO" panose="020F0600000000000000" pitchFamily="50" charset="-128"/>
                <a:hlinkClick r:id="rId11" tooltip="愛着理論">
                  <a:extLst>
                    <a:ext uri="{A12FA001-AC4F-418D-AE19-62706E023703}">
                      <ahyp:hlinkClr xmlns:ahyp="http://schemas.microsoft.com/office/drawing/2018/hyperlinkcolor" val="tx"/>
                    </a:ext>
                  </a:extLst>
                </a:hlinkClick>
              </a:rPr>
              <a:t>愛着理論</a:t>
            </a:r>
            <a:r>
              <a:rPr lang="ja-JP" altLang="en-US" b="0" i="0" dirty="0">
                <a:effectLst/>
                <a:latin typeface="HG丸ｺﾞｼｯｸM-PRO" panose="020F0600000000000000" pitchFamily="50" charset="-128"/>
                <a:ea typeface="HG丸ｺﾞｼｯｸM-PRO" panose="020F0600000000000000" pitchFamily="50" charset="-128"/>
              </a:rPr>
              <a:t>を</a:t>
            </a:r>
            <a:endParaRPr lang="en-US" altLang="ja-JP" b="0" i="0" dirty="0">
              <a:effectLst/>
              <a:latin typeface="HG丸ｺﾞｼｯｸM-PRO" panose="020F0600000000000000" pitchFamily="50" charset="-128"/>
              <a:ea typeface="HG丸ｺﾞｼｯｸM-PRO" panose="020F0600000000000000" pitchFamily="50" charset="-128"/>
            </a:endParaRPr>
          </a:p>
          <a:p>
            <a:pPr>
              <a:lnSpc>
                <a:spcPct val="150000"/>
              </a:lnSpc>
            </a:pPr>
            <a:r>
              <a:rPr lang="ja-JP" altLang="en-US" b="0" i="0" dirty="0">
                <a:effectLst/>
                <a:latin typeface="HG丸ｺﾞｼｯｸM-PRO" panose="020F0600000000000000" pitchFamily="50" charset="-128"/>
                <a:ea typeface="HG丸ｺﾞｼｯｸM-PRO" panose="020F0600000000000000" pitchFamily="50" charset="-128"/>
              </a:rPr>
              <a:t>はじめとする</a:t>
            </a:r>
            <a:r>
              <a:rPr lang="ja-JP" altLang="en-US" b="0" i="0" dirty="0">
                <a:effectLst/>
                <a:highlight>
                  <a:srgbClr val="FFFF00"/>
                </a:highlight>
                <a:latin typeface="HG丸ｺﾞｼｯｸM-PRO" panose="020F0600000000000000" pitchFamily="50" charset="-128"/>
                <a:ea typeface="HG丸ｺﾞｼｯｸM-PRO" panose="020F0600000000000000" pitchFamily="50" charset="-128"/>
              </a:rPr>
              <a:t>早期母子関係理論を提唱</a:t>
            </a:r>
            <a:r>
              <a:rPr lang="ja-JP" altLang="en-US" b="0" i="0" dirty="0">
                <a:effectLst/>
                <a:latin typeface="HG丸ｺﾞｼｯｸM-PRO" panose="020F0600000000000000" pitchFamily="50" charset="-128"/>
                <a:ea typeface="HG丸ｺﾞｼｯｸM-PRO" panose="020F0600000000000000" pitchFamily="50" charset="-128"/>
              </a:rPr>
              <a:t>した</a:t>
            </a:r>
            <a:endParaRPr lang="ja-JP" altLang="en-US" dirty="0">
              <a:latin typeface="HG丸ｺﾞｼｯｸM-PRO" panose="020F0600000000000000" pitchFamily="50" charset="-128"/>
              <a:ea typeface="HG丸ｺﾞｼｯｸM-PRO" panose="020F0600000000000000" pitchFamily="50" charset="-128"/>
            </a:endParaRPr>
          </a:p>
        </p:txBody>
      </p:sp>
      <p:sp>
        <p:nvSpPr>
          <p:cNvPr id="5" name="テキスト ボックス 4">
            <a:extLst>
              <a:ext uri="{FF2B5EF4-FFF2-40B4-BE49-F238E27FC236}">
                <a16:creationId xmlns:a16="http://schemas.microsoft.com/office/drawing/2014/main" id="{D2474C1C-2FE8-3E30-C0D3-518848AB36AE}"/>
              </a:ext>
            </a:extLst>
          </p:cNvPr>
          <p:cNvSpPr txBox="1"/>
          <p:nvPr/>
        </p:nvSpPr>
        <p:spPr>
          <a:xfrm>
            <a:off x="421340" y="215779"/>
            <a:ext cx="6096000" cy="400110"/>
          </a:xfrm>
          <a:prstGeom prst="rect">
            <a:avLst/>
          </a:prstGeom>
          <a:noFill/>
        </p:spPr>
        <p:txBody>
          <a:bodyPr wrap="square">
            <a:spAutoFit/>
          </a:bodyPr>
          <a:lstStyle/>
          <a:p>
            <a:pPr algn="l"/>
            <a:r>
              <a:rPr lang="ja-JP" altLang="en-US" sz="2000" b="0" i="0" dirty="0">
                <a:solidFill>
                  <a:srgbClr val="0070C0"/>
                </a:solidFill>
                <a:effectLst/>
                <a:latin typeface="HG丸ｺﾞｼｯｸM-PRO" panose="020F0600000000000000" pitchFamily="50" charset="-128"/>
                <a:ea typeface="HG丸ｺﾞｼｯｸM-PRO" panose="020F0600000000000000" pitchFamily="50" charset="-128"/>
              </a:rPr>
              <a:t>ジョン・ボウルビィ</a:t>
            </a:r>
          </a:p>
        </p:txBody>
      </p:sp>
      <p:sp>
        <p:nvSpPr>
          <p:cNvPr id="7" name="テキスト ボックス 6">
            <a:extLst>
              <a:ext uri="{FF2B5EF4-FFF2-40B4-BE49-F238E27FC236}">
                <a16:creationId xmlns:a16="http://schemas.microsoft.com/office/drawing/2014/main" id="{E123FD79-7EAA-9141-BA72-70F5419EEDDD}"/>
              </a:ext>
            </a:extLst>
          </p:cNvPr>
          <p:cNvSpPr txBox="1"/>
          <p:nvPr/>
        </p:nvSpPr>
        <p:spPr>
          <a:xfrm>
            <a:off x="546847" y="2751940"/>
            <a:ext cx="11340353" cy="1273875"/>
          </a:xfrm>
          <a:prstGeom prst="rect">
            <a:avLst/>
          </a:prstGeom>
          <a:noFill/>
        </p:spPr>
        <p:txBody>
          <a:bodyPr wrap="square">
            <a:spAutoFit/>
          </a:bodyPr>
          <a:lstStyle/>
          <a:p>
            <a:pPr>
              <a:lnSpc>
                <a:spcPct val="150000"/>
              </a:lnSpc>
            </a:pPr>
            <a:r>
              <a:rPr lang="ja-JP" altLang="en-US" b="0" i="0" u="none" strike="noStrike" dirty="0">
                <a:effectLst/>
                <a:latin typeface="HG丸ｺﾞｼｯｸM-PRO" panose="020F0600000000000000" pitchFamily="50" charset="-128"/>
                <a:ea typeface="HG丸ｺﾞｼｯｸM-PRO" panose="020F0600000000000000" pitchFamily="50" charset="-128"/>
                <a:hlinkClick r:id="rId12" tooltip="アメリカ合衆国">
                  <a:extLst>
                    <a:ext uri="{A12FA001-AC4F-418D-AE19-62706E023703}">
                      <ahyp:hlinkClr xmlns:ahyp="http://schemas.microsoft.com/office/drawing/2018/hyperlinkcolor" val="tx"/>
                    </a:ext>
                  </a:extLst>
                </a:hlinkClick>
              </a:rPr>
              <a:t>アメリカ</a:t>
            </a:r>
            <a:r>
              <a:rPr lang="ja-JP" altLang="en-US" b="0" i="0" dirty="0">
                <a:effectLst/>
                <a:latin typeface="HG丸ｺﾞｼｯｸM-PRO" panose="020F0600000000000000" pitchFamily="50" charset="-128"/>
                <a:ea typeface="HG丸ｺﾞｼｯｸM-PRO" panose="020F0600000000000000" pitchFamily="50" charset="-128"/>
              </a:rPr>
              <a:t>の</a:t>
            </a:r>
            <a:r>
              <a:rPr lang="ja-JP" altLang="en-US" b="0" i="0" u="none" strike="noStrike" dirty="0">
                <a:effectLst/>
                <a:latin typeface="HG丸ｺﾞｼｯｸM-PRO" panose="020F0600000000000000" pitchFamily="50" charset="-128"/>
                <a:ea typeface="HG丸ｺﾞｼｯｸM-PRO" panose="020F0600000000000000" pitchFamily="50" charset="-128"/>
                <a:hlinkClick r:id="rId13" tooltip="心理学">
                  <a:extLst>
                    <a:ext uri="{A12FA001-AC4F-418D-AE19-62706E023703}">
                      <ahyp:hlinkClr xmlns:ahyp="http://schemas.microsoft.com/office/drawing/2018/hyperlinkcolor" val="tx"/>
                    </a:ext>
                  </a:extLst>
                </a:hlinkClick>
              </a:rPr>
              <a:t>心理</a:t>
            </a:r>
            <a:r>
              <a:rPr lang="ja-JP" altLang="en-US" b="0" i="0" dirty="0">
                <a:effectLst/>
                <a:latin typeface="HG丸ｺﾞｼｯｸM-PRO" panose="020F0600000000000000" pitchFamily="50" charset="-128"/>
                <a:ea typeface="HG丸ｺﾞｼｯｸM-PRO" panose="020F0600000000000000" pitchFamily="50" charset="-128"/>
              </a:rPr>
              <a:t>学者である。</a:t>
            </a:r>
            <a:r>
              <a:rPr lang="ja-JP" altLang="en-US" b="0" i="0" u="none" strike="noStrike" dirty="0">
                <a:effectLst/>
                <a:highlight>
                  <a:srgbClr val="FFFF00"/>
                </a:highlight>
                <a:latin typeface="HG丸ｺﾞｼｯｸM-PRO" panose="020F0600000000000000" pitchFamily="50" charset="-128"/>
                <a:ea typeface="HG丸ｺﾞｼｯｸM-PRO" panose="020F0600000000000000" pitchFamily="50" charset="-128"/>
                <a:hlinkClick r:id="rId14" tooltip="多重知能理論">
                  <a:extLst>
                    <a:ext uri="{A12FA001-AC4F-418D-AE19-62706E023703}">
                      <ahyp:hlinkClr xmlns:ahyp="http://schemas.microsoft.com/office/drawing/2018/hyperlinkcolor" val="tx"/>
                    </a:ext>
                  </a:extLst>
                </a:hlinkClick>
              </a:rPr>
              <a:t>多重知能理論</a:t>
            </a:r>
            <a:r>
              <a:rPr lang="ja-JP" altLang="en-US" b="0" i="0" dirty="0">
                <a:effectLst/>
                <a:highlight>
                  <a:srgbClr val="FFFF00"/>
                </a:highlight>
                <a:latin typeface="HG丸ｺﾞｼｯｸM-PRO" panose="020F0600000000000000" pitchFamily="50" charset="-128"/>
                <a:ea typeface="HG丸ｺﾞｼｯｸM-PRO" panose="020F0600000000000000" pitchFamily="50" charset="-128"/>
              </a:rPr>
              <a:t>を提示</a:t>
            </a:r>
            <a:r>
              <a:rPr lang="ja-JP" altLang="en-US" b="0" i="0" dirty="0">
                <a:effectLst/>
                <a:latin typeface="HG丸ｺﾞｼｯｸM-PRO" panose="020F0600000000000000" pitchFamily="50" charset="-128"/>
                <a:ea typeface="HG丸ｺﾞｼｯｸM-PRO" panose="020F0600000000000000" pitchFamily="50" charset="-128"/>
              </a:rPr>
              <a:t>した。</a:t>
            </a:r>
            <a:endParaRPr lang="en-US" altLang="ja-JP" b="0" i="0" dirty="0">
              <a:effectLst/>
              <a:latin typeface="HG丸ｺﾞｼｯｸM-PRO" panose="020F0600000000000000" pitchFamily="50" charset="-128"/>
              <a:ea typeface="HG丸ｺﾞｼｯｸM-PRO" panose="020F0600000000000000" pitchFamily="50" charset="-128"/>
            </a:endParaRPr>
          </a:p>
          <a:p>
            <a:pPr>
              <a:lnSpc>
                <a:spcPct val="150000"/>
              </a:lnSpc>
            </a:pPr>
            <a:r>
              <a:rPr lang="ja-JP" altLang="en-US" b="0" i="0" dirty="0">
                <a:effectLst/>
                <a:latin typeface="HG丸ｺﾞｼｯｸM-PRO" panose="020F0600000000000000" pitchFamily="50" charset="-128"/>
                <a:ea typeface="HG丸ｺﾞｼｯｸM-PRO" panose="020F0600000000000000" pitchFamily="50" charset="-128"/>
              </a:rPr>
              <a:t>ハワード・ガードナーは「多重知能：人間知能の新たな理解」と「非犯性の発見」そして「熱情と気質」等を作った教育理論の大家で、世界各国で彼の理論に根拠を置く研究所と団体が運営されている</a:t>
            </a:r>
            <a:endParaRPr lang="ja-JP" altLang="en-US" dirty="0">
              <a:latin typeface="HG丸ｺﾞｼｯｸM-PRO" panose="020F0600000000000000" pitchFamily="50" charset="-128"/>
              <a:ea typeface="HG丸ｺﾞｼｯｸM-PRO" panose="020F0600000000000000" pitchFamily="50" charset="-128"/>
            </a:endParaRPr>
          </a:p>
        </p:txBody>
      </p:sp>
      <p:sp>
        <p:nvSpPr>
          <p:cNvPr id="9" name="テキスト ボックス 8">
            <a:extLst>
              <a:ext uri="{FF2B5EF4-FFF2-40B4-BE49-F238E27FC236}">
                <a16:creationId xmlns:a16="http://schemas.microsoft.com/office/drawing/2014/main" id="{1636AD45-FBA2-43AA-7C57-FAE9E096F78F}"/>
              </a:ext>
            </a:extLst>
          </p:cNvPr>
          <p:cNvSpPr txBox="1"/>
          <p:nvPr/>
        </p:nvSpPr>
        <p:spPr>
          <a:xfrm>
            <a:off x="421340" y="2225228"/>
            <a:ext cx="6096000" cy="553998"/>
          </a:xfrm>
          <a:prstGeom prst="rect">
            <a:avLst/>
          </a:prstGeom>
          <a:noFill/>
        </p:spPr>
        <p:txBody>
          <a:bodyPr wrap="square">
            <a:spAutoFit/>
          </a:bodyPr>
          <a:lstStyle/>
          <a:p>
            <a:pPr algn="l" fontAlgn="t">
              <a:lnSpc>
                <a:spcPct val="150000"/>
              </a:lnSpc>
            </a:pPr>
            <a:r>
              <a:rPr lang="ja-JP" altLang="en-US" sz="2000" b="0" i="0" dirty="0">
                <a:solidFill>
                  <a:srgbClr val="0070C0"/>
                </a:solidFill>
                <a:effectLst/>
                <a:latin typeface="HG丸ｺﾞｼｯｸM-PRO" panose="020F0600000000000000" pitchFamily="50" charset="-128"/>
                <a:ea typeface="HG丸ｺﾞｼｯｸM-PRO" panose="020F0600000000000000" pitchFamily="50" charset="-128"/>
              </a:rPr>
              <a:t>ガードナー（</a:t>
            </a:r>
            <a:r>
              <a:rPr lang="en-US" altLang="ja-JP" sz="2000" b="0" i="0" dirty="0">
                <a:solidFill>
                  <a:srgbClr val="0070C0"/>
                </a:solidFill>
                <a:effectLst/>
                <a:latin typeface="HG丸ｺﾞｼｯｸM-PRO" panose="020F0600000000000000" pitchFamily="50" charset="-128"/>
                <a:ea typeface="HG丸ｺﾞｼｯｸM-PRO" panose="020F0600000000000000" pitchFamily="50" charset="-128"/>
              </a:rPr>
              <a:t>Gardner, H.</a:t>
            </a:r>
            <a:r>
              <a:rPr lang="ja-JP" altLang="en-US" sz="2000" b="0" i="0" dirty="0">
                <a:solidFill>
                  <a:srgbClr val="0070C0"/>
                </a:solidFill>
                <a:effectLst/>
                <a:latin typeface="HG丸ｺﾞｼｯｸM-PRO" panose="020F0600000000000000" pitchFamily="50" charset="-128"/>
                <a:ea typeface="HG丸ｺﾞｼｯｸM-PRO" panose="020F0600000000000000" pitchFamily="50" charset="-128"/>
              </a:rPr>
              <a:t>）</a:t>
            </a:r>
          </a:p>
        </p:txBody>
      </p:sp>
      <p:sp>
        <p:nvSpPr>
          <p:cNvPr id="10" name="四角形: 角を丸くする 9">
            <a:extLst>
              <a:ext uri="{FF2B5EF4-FFF2-40B4-BE49-F238E27FC236}">
                <a16:creationId xmlns:a16="http://schemas.microsoft.com/office/drawing/2014/main" id="{79B64F7D-74A3-C6F6-44BC-4605A90D2F11}"/>
              </a:ext>
            </a:extLst>
          </p:cNvPr>
          <p:cNvSpPr/>
          <p:nvPr/>
        </p:nvSpPr>
        <p:spPr>
          <a:xfrm>
            <a:off x="421340" y="662155"/>
            <a:ext cx="11376211" cy="1287683"/>
          </a:xfrm>
          <a:prstGeom prst="round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四角形: 角を丸くする 10">
            <a:extLst>
              <a:ext uri="{FF2B5EF4-FFF2-40B4-BE49-F238E27FC236}">
                <a16:creationId xmlns:a16="http://schemas.microsoft.com/office/drawing/2014/main" id="{F0DCE438-2618-A7EB-4C87-3C557F76A645}"/>
              </a:ext>
            </a:extLst>
          </p:cNvPr>
          <p:cNvSpPr/>
          <p:nvPr/>
        </p:nvSpPr>
        <p:spPr>
          <a:xfrm>
            <a:off x="457199" y="2829200"/>
            <a:ext cx="11340352" cy="1370676"/>
          </a:xfrm>
          <a:prstGeom prst="round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DDFFCD52-CCE9-82E3-FCBA-8CFF736E35F3}"/>
              </a:ext>
            </a:extLst>
          </p:cNvPr>
          <p:cNvSpPr txBox="1"/>
          <p:nvPr/>
        </p:nvSpPr>
        <p:spPr>
          <a:xfrm>
            <a:off x="457199" y="4417988"/>
            <a:ext cx="6096000" cy="553998"/>
          </a:xfrm>
          <a:prstGeom prst="rect">
            <a:avLst/>
          </a:prstGeom>
          <a:noFill/>
        </p:spPr>
        <p:txBody>
          <a:bodyPr wrap="square">
            <a:spAutoFit/>
          </a:bodyPr>
          <a:lstStyle/>
          <a:p>
            <a:pPr algn="l" fontAlgn="t">
              <a:lnSpc>
                <a:spcPct val="150000"/>
              </a:lnSpc>
            </a:pPr>
            <a:r>
              <a:rPr lang="ja-JP" altLang="en-US" sz="2000" b="0" i="0" dirty="0">
                <a:solidFill>
                  <a:srgbClr val="0070C0"/>
                </a:solidFill>
                <a:effectLst/>
                <a:latin typeface="HG丸ｺﾞｼｯｸM-PRO" panose="020F0600000000000000" pitchFamily="50" charset="-128"/>
                <a:ea typeface="HG丸ｺﾞｼｯｸM-PRO" panose="020F0600000000000000" pitchFamily="50" charset="-128"/>
              </a:rPr>
              <a:t>ロスバート（</a:t>
            </a:r>
            <a:r>
              <a:rPr lang="en-US" altLang="ja-JP" sz="2000" b="0" i="0" dirty="0">
                <a:solidFill>
                  <a:srgbClr val="0070C0"/>
                </a:solidFill>
                <a:effectLst/>
                <a:latin typeface="HG丸ｺﾞｼｯｸM-PRO" panose="020F0600000000000000" pitchFamily="50" charset="-128"/>
                <a:ea typeface="HG丸ｺﾞｼｯｸM-PRO" panose="020F0600000000000000" pitchFamily="50" charset="-128"/>
              </a:rPr>
              <a:t>Rothbart, M.K.</a:t>
            </a:r>
            <a:r>
              <a:rPr lang="ja-JP" altLang="en-US" sz="2000" b="0" i="0" dirty="0">
                <a:solidFill>
                  <a:srgbClr val="0070C0"/>
                </a:solidFill>
                <a:effectLst/>
                <a:latin typeface="HG丸ｺﾞｼｯｸM-PRO" panose="020F0600000000000000" pitchFamily="50" charset="-128"/>
                <a:ea typeface="HG丸ｺﾞｼｯｸM-PRO" panose="020F0600000000000000" pitchFamily="50" charset="-128"/>
              </a:rPr>
              <a:t>）</a:t>
            </a:r>
          </a:p>
        </p:txBody>
      </p:sp>
      <p:sp>
        <p:nvSpPr>
          <p:cNvPr id="13" name="テキスト ボックス 12">
            <a:extLst>
              <a:ext uri="{FF2B5EF4-FFF2-40B4-BE49-F238E27FC236}">
                <a16:creationId xmlns:a16="http://schemas.microsoft.com/office/drawing/2014/main" id="{DEF65829-4907-4851-937D-FEDF577E0634}"/>
              </a:ext>
            </a:extLst>
          </p:cNvPr>
          <p:cNvSpPr txBox="1"/>
          <p:nvPr/>
        </p:nvSpPr>
        <p:spPr>
          <a:xfrm>
            <a:off x="528917" y="4949617"/>
            <a:ext cx="11663083" cy="1689373"/>
          </a:xfrm>
          <a:prstGeom prst="rect">
            <a:avLst/>
          </a:prstGeom>
          <a:noFill/>
        </p:spPr>
        <p:txBody>
          <a:bodyPr wrap="square">
            <a:spAutoFit/>
          </a:bodyPr>
          <a:lstStyle/>
          <a:p>
            <a:pPr algn="l">
              <a:lnSpc>
                <a:spcPct val="150000"/>
              </a:lnSpc>
            </a:pPr>
            <a:r>
              <a:rPr lang="ja-JP" altLang="en-US" b="0" i="0" u="none" strike="noStrike" dirty="0">
                <a:effectLst/>
                <a:latin typeface="HG丸ｺﾞｼｯｸM-PRO" panose="020F0600000000000000" pitchFamily="50" charset="-128"/>
                <a:ea typeface="HG丸ｺﾞｼｯｸM-PRO" panose="020F0600000000000000" pitchFamily="50" charset="-128"/>
                <a:hlinkClick r:id="rId12" tooltip="アメリカ合衆国">
                  <a:extLst>
                    <a:ext uri="{A12FA001-AC4F-418D-AE19-62706E023703}">
                      <ahyp:hlinkClr xmlns:ahyp="http://schemas.microsoft.com/office/drawing/2018/hyperlinkcolor" val="tx"/>
                    </a:ext>
                  </a:extLst>
                </a:hlinkClick>
              </a:rPr>
              <a:t>アメリカ合衆国</a:t>
            </a:r>
            <a:r>
              <a:rPr lang="ja-JP" altLang="en-US" b="0" i="0" dirty="0">
                <a:effectLst/>
                <a:latin typeface="HG丸ｺﾞｼｯｸM-PRO" panose="020F0600000000000000" pitchFamily="50" charset="-128"/>
                <a:ea typeface="HG丸ｺﾞｼｯｸM-PRO" panose="020F0600000000000000" pitchFamily="50" charset="-128"/>
              </a:rPr>
              <a:t>の</a:t>
            </a:r>
            <a:r>
              <a:rPr lang="ja-JP" altLang="en-US" b="0" i="0" u="none" strike="noStrike" dirty="0">
                <a:effectLst/>
                <a:latin typeface="HG丸ｺﾞｼｯｸM-PRO" panose="020F0600000000000000" pitchFamily="50" charset="-128"/>
                <a:ea typeface="HG丸ｺﾞｼｯｸM-PRO" panose="020F0600000000000000" pitchFamily="50" charset="-128"/>
                <a:hlinkClick r:id="rId15" tooltip="経済学者">
                  <a:extLst>
                    <a:ext uri="{A12FA001-AC4F-418D-AE19-62706E023703}">
                      <ahyp:hlinkClr xmlns:ahyp="http://schemas.microsoft.com/office/drawing/2018/hyperlinkcolor" val="tx"/>
                    </a:ext>
                  </a:extLst>
                </a:hlinkClick>
              </a:rPr>
              <a:t>経済学者</a:t>
            </a:r>
            <a:r>
              <a:rPr lang="ja-JP" altLang="en-US" b="0" i="0" dirty="0">
                <a:effectLst/>
                <a:latin typeface="HG丸ｺﾞｼｯｸM-PRO" panose="020F0600000000000000" pitchFamily="50" charset="-128"/>
                <a:ea typeface="HG丸ｺﾞｼｯｸM-PRO" panose="020F0600000000000000" pitchFamily="50" charset="-128"/>
              </a:rPr>
              <a:t>、</a:t>
            </a:r>
            <a:r>
              <a:rPr lang="ja-JP" altLang="en-US" b="0" i="0" u="none" strike="noStrike" dirty="0">
                <a:effectLst/>
                <a:latin typeface="HG丸ｺﾞｼｯｸM-PRO" panose="020F0600000000000000" pitchFamily="50" charset="-128"/>
                <a:ea typeface="HG丸ｺﾞｼｯｸM-PRO" panose="020F0600000000000000" pitchFamily="50" charset="-128"/>
                <a:hlinkClick r:id="rId16" tooltip="歴史学者">
                  <a:extLst>
                    <a:ext uri="{A12FA001-AC4F-418D-AE19-62706E023703}">
                      <ahyp:hlinkClr xmlns:ahyp="http://schemas.microsoft.com/office/drawing/2018/hyperlinkcolor" val="tx"/>
                    </a:ext>
                  </a:extLst>
                </a:hlinkClick>
              </a:rPr>
              <a:t>歴史学者</a:t>
            </a:r>
            <a:r>
              <a:rPr lang="ja-JP" altLang="en-US" b="0" i="0" dirty="0">
                <a:effectLst/>
                <a:latin typeface="HG丸ｺﾞｼｯｸM-PRO" panose="020F0600000000000000" pitchFamily="50" charset="-128"/>
                <a:ea typeface="HG丸ｺﾞｼｯｸM-PRO" panose="020F0600000000000000" pitchFamily="50" charset="-128"/>
              </a:rPr>
              <a:t>、</a:t>
            </a:r>
            <a:r>
              <a:rPr lang="ja-JP" altLang="en-US" b="0" i="0" u="none" strike="noStrike" dirty="0">
                <a:effectLst/>
                <a:latin typeface="HG丸ｺﾞｼｯｸM-PRO" panose="020F0600000000000000" pitchFamily="50" charset="-128"/>
                <a:ea typeface="HG丸ｺﾞｼｯｸM-PRO" panose="020F0600000000000000" pitchFamily="50" charset="-128"/>
                <a:hlinkClick r:id="rId17" tooltip="政治哲学">
                  <a:extLst>
                    <a:ext uri="{A12FA001-AC4F-418D-AE19-62706E023703}">
                      <ahyp:hlinkClr xmlns:ahyp="http://schemas.microsoft.com/office/drawing/2018/hyperlinkcolor" val="tx"/>
                    </a:ext>
                  </a:extLst>
                </a:hlinkClick>
              </a:rPr>
              <a:t>政治哲学</a:t>
            </a:r>
            <a:r>
              <a:rPr lang="ja-JP" altLang="en-US" b="0" i="0" dirty="0">
                <a:effectLst/>
                <a:latin typeface="HG丸ｺﾞｼｯｸM-PRO" panose="020F0600000000000000" pitchFamily="50" charset="-128"/>
                <a:ea typeface="HG丸ｺﾞｼｯｸM-PRO" panose="020F0600000000000000" pitchFamily="50" charset="-128"/>
              </a:rPr>
              <a:t>者。</a:t>
            </a:r>
          </a:p>
          <a:p>
            <a:pPr algn="l">
              <a:lnSpc>
                <a:spcPct val="150000"/>
              </a:lnSpc>
            </a:pPr>
            <a:r>
              <a:rPr lang="ja-JP" altLang="en-US" b="0" i="0" u="sng" dirty="0">
                <a:effectLst/>
                <a:latin typeface="HG丸ｺﾞｼｯｸM-PRO" panose="020F0600000000000000" pitchFamily="50" charset="-128"/>
                <a:ea typeface="HG丸ｺﾞｼｯｸM-PRO" panose="020F0600000000000000" pitchFamily="50" charset="-128"/>
                <a:hlinkClick r:id="rId18">
                  <a:extLst>
                    <a:ext uri="{A12FA001-AC4F-418D-AE19-62706E023703}">
                      <ahyp:hlinkClr xmlns:ahyp="http://schemas.microsoft.com/office/drawing/2018/hyperlinkcolor" val="tx"/>
                    </a:ext>
                  </a:extLst>
                </a:hlinkClick>
              </a:rPr>
              <a:t>オーストリア学派</a:t>
            </a:r>
            <a:r>
              <a:rPr lang="ja-JP" altLang="en-US" b="0" i="0" dirty="0">
                <a:effectLst/>
                <a:latin typeface="HG丸ｺﾞｼｯｸM-PRO" panose="020F0600000000000000" pitchFamily="50" charset="-128"/>
                <a:ea typeface="HG丸ｺﾞｼｯｸM-PRO" panose="020F0600000000000000" pitchFamily="50" charset="-128"/>
              </a:rPr>
              <a:t>の経済学者であり、アメリカ合衆国の</a:t>
            </a:r>
            <a:r>
              <a:rPr lang="ja-JP" altLang="en-US" b="0" i="0" u="none" strike="noStrike" dirty="0">
                <a:effectLst/>
                <a:latin typeface="HG丸ｺﾞｼｯｸM-PRO" panose="020F0600000000000000" pitchFamily="50" charset="-128"/>
                <a:ea typeface="HG丸ｺﾞｼｯｸM-PRO" panose="020F0600000000000000" pitchFamily="50" charset="-128"/>
                <a:hlinkClick r:id="rId19" tooltip="リバタリアニズム">
                  <a:extLst>
                    <a:ext uri="{A12FA001-AC4F-418D-AE19-62706E023703}">
                      <ahyp:hlinkClr xmlns:ahyp="http://schemas.microsoft.com/office/drawing/2018/hyperlinkcolor" val="tx"/>
                    </a:ext>
                  </a:extLst>
                </a:hlinkClick>
              </a:rPr>
              <a:t>リバタリアニズム</a:t>
            </a:r>
            <a:r>
              <a:rPr lang="ja-JP" altLang="en-US" b="0" i="0" dirty="0">
                <a:effectLst/>
                <a:latin typeface="HG丸ｺﾞｼｯｸM-PRO" panose="020F0600000000000000" pitchFamily="50" charset="-128"/>
                <a:ea typeface="HG丸ｺﾞｼｯｸM-PRO" panose="020F0600000000000000" pitchFamily="50" charset="-128"/>
              </a:rPr>
              <a:t>の形として「</a:t>
            </a:r>
            <a:r>
              <a:rPr lang="ja-JP" altLang="en-US" b="0" i="0" u="none" strike="noStrike" dirty="0">
                <a:effectLst/>
                <a:latin typeface="HG丸ｺﾞｼｯｸM-PRO" panose="020F0600000000000000" pitchFamily="50" charset="-128"/>
                <a:ea typeface="HG丸ｺﾞｼｯｸM-PRO" panose="020F0600000000000000" pitchFamily="50" charset="-128"/>
                <a:hlinkClick r:id="rId20" tooltip="無政府資本主義">
                  <a:extLst>
                    <a:ext uri="{A12FA001-AC4F-418D-AE19-62706E023703}">
                      <ahyp:hlinkClr xmlns:ahyp="http://schemas.microsoft.com/office/drawing/2018/hyperlinkcolor" val="tx"/>
                    </a:ext>
                  </a:extLst>
                </a:hlinkClick>
              </a:rPr>
              <a:t>無政府資本主義</a:t>
            </a:r>
            <a:r>
              <a:rPr lang="ja-JP" altLang="en-US" b="0" i="0" dirty="0">
                <a:effectLst/>
                <a:latin typeface="HG丸ｺﾞｼｯｸM-PRO" panose="020F0600000000000000" pitchFamily="50" charset="-128"/>
                <a:ea typeface="HG丸ｺﾞｼｯｸM-PRO" panose="020F0600000000000000" pitchFamily="50" charset="-128"/>
              </a:rPr>
              <a:t>」と</a:t>
            </a:r>
            <a:endParaRPr lang="en-US" altLang="ja-JP" b="0" i="0" dirty="0">
              <a:effectLst/>
              <a:latin typeface="HG丸ｺﾞｼｯｸM-PRO" panose="020F0600000000000000" pitchFamily="50" charset="-128"/>
              <a:ea typeface="HG丸ｺﾞｼｯｸM-PRO" panose="020F0600000000000000" pitchFamily="50" charset="-128"/>
            </a:endParaRPr>
          </a:p>
          <a:p>
            <a:pPr algn="l">
              <a:lnSpc>
                <a:spcPct val="150000"/>
              </a:lnSpc>
            </a:pPr>
            <a:r>
              <a:rPr lang="ja-JP" altLang="en-US" b="0" i="0" dirty="0">
                <a:effectLst/>
                <a:latin typeface="HG丸ｺﾞｼｯｸM-PRO" panose="020F0600000000000000" pitchFamily="50" charset="-128"/>
                <a:ea typeface="HG丸ｺﾞｼｯｸM-PRO" panose="020F0600000000000000" pitchFamily="50" charset="-128"/>
              </a:rPr>
              <a:t>名付けた</a:t>
            </a:r>
            <a:r>
              <a:rPr lang="ja-JP" altLang="en-US" b="0" i="0" u="none" strike="noStrike" dirty="0">
                <a:effectLst/>
                <a:latin typeface="HG丸ｺﾞｼｯｸM-PRO" panose="020F0600000000000000" pitchFamily="50" charset="-128"/>
                <a:ea typeface="HG丸ｺﾞｼｯｸM-PRO" panose="020F0600000000000000" pitchFamily="50" charset="-128"/>
                <a:hlinkClick r:id="rId21" tooltip="自由市場無政府主義">
                  <a:extLst>
                    <a:ext uri="{A12FA001-AC4F-418D-AE19-62706E023703}">
                      <ahyp:hlinkClr xmlns:ahyp="http://schemas.microsoft.com/office/drawing/2018/hyperlinkcolor" val="tx"/>
                    </a:ext>
                  </a:extLst>
                </a:hlinkClick>
              </a:rPr>
              <a:t>自由市場無政府主義</a:t>
            </a:r>
            <a:r>
              <a:rPr lang="ja-JP" altLang="en-US" b="0" i="0" dirty="0">
                <a:effectLst/>
                <a:latin typeface="HG丸ｺﾞｼｯｸM-PRO" panose="020F0600000000000000" pitchFamily="50" charset="-128"/>
                <a:ea typeface="HG丸ｺﾞｼｯｸM-PRO" panose="020F0600000000000000" pitchFamily="50" charset="-128"/>
              </a:rPr>
              <a:t>の理論体系を提唱した事で知られる</a:t>
            </a:r>
            <a:endParaRPr lang="en-US" altLang="ja-JP" b="0" i="0" dirty="0">
              <a:effectLst/>
              <a:latin typeface="HG丸ｺﾞｼｯｸM-PRO" panose="020F0600000000000000" pitchFamily="50" charset="-128"/>
              <a:ea typeface="HG丸ｺﾞｼｯｸM-PRO" panose="020F0600000000000000" pitchFamily="50" charset="-128"/>
            </a:endParaRPr>
          </a:p>
          <a:p>
            <a:pPr algn="l">
              <a:lnSpc>
                <a:spcPct val="150000"/>
              </a:lnSpc>
            </a:pPr>
            <a:r>
              <a:rPr lang="ja-JP" altLang="en-US" b="0" i="0" dirty="0">
                <a:effectLst/>
                <a:latin typeface="HG丸ｺﾞｼｯｸM-PRO" panose="020F0600000000000000" pitchFamily="50" charset="-128"/>
                <a:ea typeface="HG丸ｺﾞｼｯｸM-PRO" panose="020F0600000000000000" pitchFamily="50" charset="-128"/>
              </a:rPr>
              <a:t>著書は</a:t>
            </a:r>
            <a:r>
              <a:rPr lang="en-US" altLang="ja-JP" b="0" i="0" dirty="0">
                <a:effectLst/>
                <a:latin typeface="HG丸ｺﾞｼｯｸM-PRO" panose="020F0600000000000000" pitchFamily="50" charset="-128"/>
                <a:ea typeface="HG丸ｺﾞｼｯｸM-PRO" panose="020F0600000000000000" pitchFamily="50" charset="-128"/>
              </a:rPr>
              <a:t>20</a:t>
            </a:r>
            <a:r>
              <a:rPr lang="ja-JP" altLang="en-US" b="0" i="0" dirty="0">
                <a:effectLst/>
                <a:latin typeface="HG丸ｺﾞｼｯｸM-PRO" panose="020F0600000000000000" pitchFamily="50" charset="-128"/>
                <a:ea typeface="HG丸ｺﾞｼｯｸM-PRO" panose="020F0600000000000000" pitchFamily="50" charset="-128"/>
              </a:rPr>
              <a:t>冊を超え、アメリカ合衆国のリバタリアニズム運動の中心的重要人物とみなされている</a:t>
            </a:r>
          </a:p>
        </p:txBody>
      </p:sp>
      <p:sp>
        <p:nvSpPr>
          <p:cNvPr id="14" name="四角形: 角を丸くする 13">
            <a:extLst>
              <a:ext uri="{FF2B5EF4-FFF2-40B4-BE49-F238E27FC236}">
                <a16:creationId xmlns:a16="http://schemas.microsoft.com/office/drawing/2014/main" id="{9FAB188F-EA6A-9CC1-A99D-8FA54C6B2814}"/>
              </a:ext>
            </a:extLst>
          </p:cNvPr>
          <p:cNvSpPr/>
          <p:nvPr/>
        </p:nvSpPr>
        <p:spPr>
          <a:xfrm>
            <a:off x="457199" y="4978537"/>
            <a:ext cx="11340352" cy="1760186"/>
          </a:xfrm>
          <a:prstGeom prst="round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084233077"/>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316</TotalTime>
  <Words>4049</Words>
  <Application>Microsoft Office PowerPoint</Application>
  <PresentationFormat>ワイド画面</PresentationFormat>
  <Paragraphs>401</Paragraphs>
  <Slides>26</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26</vt:i4>
      </vt:variant>
    </vt:vector>
  </HeadingPairs>
  <TitlesOfParts>
    <vt:vector size="33" baseType="lpstr">
      <vt:lpstr>HGP創英角ｺﾞｼｯｸUB</vt:lpstr>
      <vt:lpstr>HG丸ｺﾞｼｯｸM-PRO</vt:lpstr>
      <vt:lpstr>メイリオ</vt:lpstr>
      <vt:lpstr>游ゴシック</vt:lpstr>
      <vt:lpstr>游ゴシック Light</vt:lpstr>
      <vt:lpstr>Arial</vt:lpstr>
      <vt:lpstr>Office テーマ</vt:lpstr>
      <vt:lpstr>保育の心理学</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子ども家庭福祉</dc:title>
  <dc:creator>Mie Kurazumi</dc:creator>
  <cp:lastModifiedBy>Mie Kurazumi</cp:lastModifiedBy>
  <cp:revision>15</cp:revision>
  <dcterms:created xsi:type="dcterms:W3CDTF">2022-04-18T07:57:40Z</dcterms:created>
  <dcterms:modified xsi:type="dcterms:W3CDTF">2022-06-30T06:36:38Z</dcterms:modified>
</cp:coreProperties>
</file>